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63" r:id="rId4"/>
    <p:sldId id="274" r:id="rId5"/>
    <p:sldId id="276" r:id="rId6"/>
    <p:sldId id="275" r:id="rId7"/>
    <p:sldId id="269" r:id="rId8"/>
    <p:sldId id="268" r:id="rId9"/>
    <p:sldId id="264" r:id="rId10"/>
    <p:sldId id="266" r:id="rId11"/>
    <p:sldId id="270" r:id="rId12"/>
    <p:sldId id="267" r:id="rId13"/>
  </p:sldIdLst>
  <p:sldSz cx="9144000" cy="5149850"/>
  <p:notesSz cx="9144000" cy="514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43">
          <p15:clr>
            <a:srgbClr val="A4A3A4"/>
          </p15:clr>
        </p15:guide>
        <p15:guide id="2" pos="39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25E9A"/>
    <a:srgbClr val="F072FA"/>
    <a:srgbClr val="F666B1"/>
    <a:srgbClr val="F497FB"/>
    <a:srgbClr val="FDD3F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92" d="100"/>
          <a:sy n="192" d="100"/>
        </p:scale>
        <p:origin x="-555" y="-51"/>
      </p:cViewPr>
      <p:guideLst>
        <p:guide orient="horz" pos="2443"/>
        <p:guide pos="3947"/>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8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8763"/>
          </a:xfrm>
          <a:prstGeom prst="rect">
            <a:avLst/>
          </a:prstGeom>
        </p:spPr>
        <p:txBody>
          <a:bodyPr vert="horz" lIns="91440" tIns="45720" rIns="91440" bIns="45720" rtlCol="0"/>
          <a:lstStyle>
            <a:lvl1pPr algn="r">
              <a:defRPr sz="1200"/>
            </a:lvl1pPr>
          </a:lstStyle>
          <a:p>
            <a:fld id="{90D0ADCA-1A0A-4784-AD1C-166EA575B2C2}" type="datetimeFigureOut">
              <a:rPr lang="en-US" smtClean="0"/>
              <a:pPr/>
              <a:t>7/10/2018</a:t>
            </a:fld>
            <a:endParaRPr lang="en-US"/>
          </a:p>
        </p:txBody>
      </p:sp>
      <p:sp>
        <p:nvSpPr>
          <p:cNvPr id="4" name="Slide Image Placeholder 3"/>
          <p:cNvSpPr>
            <a:spLocks noGrp="1" noRot="1" noChangeAspect="1"/>
          </p:cNvSpPr>
          <p:nvPr>
            <p:ph type="sldImg" idx="2"/>
          </p:nvPr>
        </p:nvSpPr>
        <p:spPr>
          <a:xfrm>
            <a:off x="3030538" y="644525"/>
            <a:ext cx="3082925"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8088"/>
            <a:ext cx="7315200" cy="20288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891088"/>
            <a:ext cx="3962400" cy="2587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91088"/>
            <a:ext cx="3962400" cy="258762"/>
          </a:xfrm>
          <a:prstGeom prst="rect">
            <a:avLst/>
          </a:prstGeom>
        </p:spPr>
        <p:txBody>
          <a:bodyPr vert="horz" lIns="91440" tIns="45720" rIns="91440" bIns="45720" rtlCol="0" anchor="b"/>
          <a:lstStyle>
            <a:lvl1pPr algn="r">
              <a:defRPr sz="1200"/>
            </a:lvl1pPr>
          </a:lstStyle>
          <a:p>
            <a:fld id="{FADBFB62-6DBC-4221-8F0B-033B6E0911D8}" type="slidenum">
              <a:rPr lang="en-US" smtClean="0"/>
              <a:pPr/>
              <a:t>‹#›</a:t>
            </a:fld>
            <a:endParaRPr lang="en-US"/>
          </a:p>
        </p:txBody>
      </p:sp>
    </p:spTree>
    <p:extLst>
      <p:ext uri="{BB962C8B-B14F-4D97-AF65-F5344CB8AC3E}">
        <p14:creationId xmlns="" xmlns:p14="http://schemas.microsoft.com/office/powerpoint/2010/main" val="228265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BFB62-6DBC-4221-8F0B-033B6E0911D8}" type="slidenum">
              <a:rPr lang="en-US" smtClean="0"/>
              <a:pPr/>
              <a:t>4</a:t>
            </a:fld>
            <a:endParaRPr lang="en-US"/>
          </a:p>
        </p:txBody>
      </p:sp>
    </p:spTree>
    <p:extLst>
      <p:ext uri="{BB962C8B-B14F-4D97-AF65-F5344CB8AC3E}">
        <p14:creationId xmlns="" xmlns:p14="http://schemas.microsoft.com/office/powerpoint/2010/main" val="839923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BFB62-6DBC-4221-8F0B-033B6E0911D8}" type="slidenum">
              <a:rPr lang="en-US" smtClean="0"/>
              <a:pPr/>
              <a:t>6</a:t>
            </a:fld>
            <a:endParaRPr lang="en-US"/>
          </a:p>
        </p:txBody>
      </p:sp>
    </p:spTree>
    <p:extLst>
      <p:ext uri="{BB962C8B-B14F-4D97-AF65-F5344CB8AC3E}">
        <p14:creationId xmlns="" xmlns:p14="http://schemas.microsoft.com/office/powerpoint/2010/main" val="174777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DBFB62-6DBC-4221-8F0B-033B6E0911D8}" type="slidenum">
              <a:rPr lang="en-US" smtClean="0"/>
              <a:pPr/>
              <a:t>11</a:t>
            </a:fld>
            <a:endParaRPr lang="en-US"/>
          </a:p>
        </p:txBody>
      </p:sp>
    </p:spTree>
    <p:extLst>
      <p:ext uri="{BB962C8B-B14F-4D97-AF65-F5344CB8AC3E}">
        <p14:creationId xmlns="" xmlns:p14="http://schemas.microsoft.com/office/powerpoint/2010/main" val="2800144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6453"/>
            <a:ext cx="7772400" cy="108146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3916"/>
            <a:ext cx="6400800" cy="12874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7/10/2018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2" name="Holder 2"/>
          <p:cNvSpPr>
            <a:spLocks noGrp="1"/>
          </p:cNvSpPr>
          <p:nvPr>
            <p:ph type="title"/>
          </p:nvPr>
        </p:nvSpPr>
        <p:spPr/>
        <p:txBody>
          <a:bodyPr lIns="0" tIns="0" rIns="0" bIns="0"/>
          <a:lstStyle>
            <a:lvl1pPr>
              <a:defRPr sz="3600" b="1" i="0">
                <a:solidFill>
                  <a:srgbClr val="3C92CE"/>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7/10/2018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3C92CE"/>
                </a:solidFill>
                <a:latin typeface="Arial"/>
                <a:cs typeface="Arial"/>
              </a:defRPr>
            </a:lvl1pPr>
          </a:lstStyle>
          <a:p>
            <a:endParaRPr/>
          </a:p>
        </p:txBody>
      </p:sp>
      <p:sp>
        <p:nvSpPr>
          <p:cNvPr id="3" name="Holder 3"/>
          <p:cNvSpPr>
            <a:spLocks noGrp="1"/>
          </p:cNvSpPr>
          <p:nvPr>
            <p:ph sz="half" idx="2"/>
          </p:nvPr>
        </p:nvSpPr>
        <p:spPr>
          <a:xfrm>
            <a:off x="457200" y="1184465"/>
            <a:ext cx="3977640" cy="339890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4465"/>
            <a:ext cx="3977640" cy="339890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7/10/2018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3C92C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7/10/2018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80608" y="484365"/>
            <a:ext cx="337820" cy="337820"/>
          </a:xfrm>
          <a:custGeom>
            <a:avLst/>
            <a:gdLst/>
            <a:ahLst/>
            <a:cxnLst/>
            <a:rect l="l" t="t" r="r" b="b"/>
            <a:pathLst>
              <a:path w="337819" h="337819">
                <a:moveTo>
                  <a:pt x="168884" y="0"/>
                </a:moveTo>
                <a:lnTo>
                  <a:pt x="103143" y="13277"/>
                </a:lnTo>
                <a:lnTo>
                  <a:pt x="49479" y="49491"/>
                </a:lnTo>
                <a:lnTo>
                  <a:pt x="13271" y="103146"/>
                </a:lnTo>
                <a:lnTo>
                  <a:pt x="0" y="168897"/>
                </a:lnTo>
                <a:lnTo>
                  <a:pt x="3430" y="202932"/>
                </a:lnTo>
                <a:lnTo>
                  <a:pt x="28846" y="263312"/>
                </a:lnTo>
                <a:lnTo>
                  <a:pt x="74458" y="308928"/>
                </a:lnTo>
                <a:lnTo>
                  <a:pt x="134847" y="334340"/>
                </a:lnTo>
                <a:lnTo>
                  <a:pt x="168884" y="337769"/>
                </a:lnTo>
                <a:lnTo>
                  <a:pt x="197669" y="335328"/>
                </a:lnTo>
                <a:lnTo>
                  <a:pt x="224867" y="328269"/>
                </a:lnTo>
                <a:lnTo>
                  <a:pt x="250067" y="316991"/>
                </a:lnTo>
                <a:lnTo>
                  <a:pt x="272859" y="301891"/>
                </a:lnTo>
                <a:lnTo>
                  <a:pt x="330913" y="301891"/>
                </a:lnTo>
                <a:lnTo>
                  <a:pt x="325733" y="296710"/>
                </a:lnTo>
                <a:lnTo>
                  <a:pt x="168884" y="296710"/>
                </a:lnTo>
                <a:lnTo>
                  <a:pt x="143757" y="294255"/>
                </a:lnTo>
                <a:lnTo>
                  <a:pt x="98016" y="275305"/>
                </a:lnTo>
                <a:lnTo>
                  <a:pt x="62478" y="239759"/>
                </a:lnTo>
                <a:lnTo>
                  <a:pt x="43537" y="194023"/>
                </a:lnTo>
                <a:lnTo>
                  <a:pt x="41084" y="168897"/>
                </a:lnTo>
                <a:lnTo>
                  <a:pt x="43537" y="143762"/>
                </a:lnTo>
                <a:lnTo>
                  <a:pt x="62478" y="98017"/>
                </a:lnTo>
                <a:lnTo>
                  <a:pt x="98016" y="62480"/>
                </a:lnTo>
                <a:lnTo>
                  <a:pt x="143757" y="43548"/>
                </a:lnTo>
                <a:lnTo>
                  <a:pt x="168884" y="41097"/>
                </a:lnTo>
                <a:lnTo>
                  <a:pt x="278138" y="41097"/>
                </a:lnTo>
                <a:lnTo>
                  <a:pt x="263317" y="28857"/>
                </a:lnTo>
                <a:lnTo>
                  <a:pt x="234632" y="13277"/>
                </a:lnTo>
                <a:lnTo>
                  <a:pt x="202927" y="3432"/>
                </a:lnTo>
                <a:lnTo>
                  <a:pt x="168884" y="0"/>
                </a:lnTo>
                <a:close/>
              </a:path>
              <a:path w="337819" h="337819">
                <a:moveTo>
                  <a:pt x="330913" y="301891"/>
                </a:moveTo>
                <a:lnTo>
                  <a:pt x="272859" y="301891"/>
                </a:lnTo>
                <a:lnTo>
                  <a:pt x="308749" y="337769"/>
                </a:lnTo>
                <a:lnTo>
                  <a:pt x="337769" y="308749"/>
                </a:lnTo>
                <a:lnTo>
                  <a:pt x="330913" y="301891"/>
                </a:lnTo>
                <a:close/>
              </a:path>
              <a:path w="337819" h="337819">
                <a:moveTo>
                  <a:pt x="238810" y="209791"/>
                </a:moveTo>
                <a:lnTo>
                  <a:pt x="209791" y="238810"/>
                </a:lnTo>
                <a:lnTo>
                  <a:pt x="243560" y="272592"/>
                </a:lnTo>
                <a:lnTo>
                  <a:pt x="226582" y="282983"/>
                </a:lnTo>
                <a:lnTo>
                  <a:pt x="208294" y="290537"/>
                </a:lnTo>
                <a:lnTo>
                  <a:pt x="188969" y="295149"/>
                </a:lnTo>
                <a:lnTo>
                  <a:pt x="168884" y="296710"/>
                </a:lnTo>
                <a:lnTo>
                  <a:pt x="325733" y="296710"/>
                </a:lnTo>
                <a:lnTo>
                  <a:pt x="301904" y="272872"/>
                </a:lnTo>
                <a:lnTo>
                  <a:pt x="317002" y="250068"/>
                </a:lnTo>
                <a:lnTo>
                  <a:pt x="319913" y="243560"/>
                </a:lnTo>
                <a:lnTo>
                  <a:pt x="272592" y="243560"/>
                </a:lnTo>
                <a:lnTo>
                  <a:pt x="238810" y="209791"/>
                </a:lnTo>
                <a:close/>
              </a:path>
              <a:path w="337819" h="337819">
                <a:moveTo>
                  <a:pt x="278138" y="41097"/>
                </a:moveTo>
                <a:lnTo>
                  <a:pt x="168884" y="41097"/>
                </a:lnTo>
                <a:lnTo>
                  <a:pt x="194017" y="43548"/>
                </a:lnTo>
                <a:lnTo>
                  <a:pt x="217825" y="50750"/>
                </a:lnTo>
                <a:lnTo>
                  <a:pt x="259270" y="78511"/>
                </a:lnTo>
                <a:lnTo>
                  <a:pt x="287037" y="119951"/>
                </a:lnTo>
                <a:lnTo>
                  <a:pt x="296697" y="168897"/>
                </a:lnTo>
                <a:lnTo>
                  <a:pt x="295140" y="188976"/>
                </a:lnTo>
                <a:lnTo>
                  <a:pt x="290536" y="208300"/>
                </a:lnTo>
                <a:lnTo>
                  <a:pt x="282986" y="226588"/>
                </a:lnTo>
                <a:lnTo>
                  <a:pt x="272592" y="243560"/>
                </a:lnTo>
                <a:lnTo>
                  <a:pt x="319913" y="243560"/>
                </a:lnTo>
                <a:lnTo>
                  <a:pt x="328275" y="224866"/>
                </a:lnTo>
                <a:lnTo>
                  <a:pt x="335330" y="197673"/>
                </a:lnTo>
                <a:lnTo>
                  <a:pt x="337769" y="168897"/>
                </a:lnTo>
                <a:lnTo>
                  <a:pt x="334338" y="134848"/>
                </a:lnTo>
                <a:lnTo>
                  <a:pt x="324499" y="103146"/>
                </a:lnTo>
                <a:lnTo>
                  <a:pt x="308928" y="74467"/>
                </a:lnTo>
                <a:lnTo>
                  <a:pt x="288302" y="49491"/>
                </a:lnTo>
                <a:lnTo>
                  <a:pt x="278138" y="41097"/>
                </a:lnTo>
                <a:close/>
              </a:path>
            </a:pathLst>
          </a:custGeom>
          <a:solidFill>
            <a:srgbClr val="3C92CE"/>
          </a:solidFill>
        </p:spPr>
        <p:txBody>
          <a:bodyPr wrap="square" lIns="0" tIns="0" rIns="0" bIns="0" rtlCol="0"/>
          <a:lstStyle/>
          <a:p>
            <a:endParaRPr/>
          </a:p>
        </p:txBody>
      </p:sp>
      <p:sp>
        <p:nvSpPr>
          <p:cNvPr id="17" name="bk object 17"/>
          <p:cNvSpPr/>
          <p:nvPr/>
        </p:nvSpPr>
        <p:spPr>
          <a:xfrm>
            <a:off x="1177513" y="488937"/>
            <a:ext cx="247015" cy="328930"/>
          </a:xfrm>
          <a:custGeom>
            <a:avLst/>
            <a:gdLst/>
            <a:ahLst/>
            <a:cxnLst/>
            <a:rect l="l" t="t" r="r" b="b"/>
            <a:pathLst>
              <a:path w="247015" h="328930">
                <a:moveTo>
                  <a:pt x="41071" y="0"/>
                </a:moveTo>
                <a:lnTo>
                  <a:pt x="0" y="0"/>
                </a:lnTo>
                <a:lnTo>
                  <a:pt x="0" y="205397"/>
                </a:lnTo>
                <a:lnTo>
                  <a:pt x="9317" y="252579"/>
                </a:lnTo>
                <a:lnTo>
                  <a:pt x="36093" y="292531"/>
                </a:lnTo>
                <a:lnTo>
                  <a:pt x="76046" y="319319"/>
                </a:lnTo>
                <a:lnTo>
                  <a:pt x="123228" y="328637"/>
                </a:lnTo>
                <a:lnTo>
                  <a:pt x="147458" y="326271"/>
                </a:lnTo>
                <a:lnTo>
                  <a:pt x="170416" y="319319"/>
                </a:lnTo>
                <a:lnTo>
                  <a:pt x="191566" y="307999"/>
                </a:lnTo>
                <a:lnTo>
                  <a:pt x="210375" y="292531"/>
                </a:lnTo>
                <a:lnTo>
                  <a:pt x="214478" y="287540"/>
                </a:lnTo>
                <a:lnTo>
                  <a:pt x="123228" y="287540"/>
                </a:lnTo>
                <a:lnTo>
                  <a:pt x="107081" y="285966"/>
                </a:lnTo>
                <a:lnTo>
                  <a:pt x="65138" y="263486"/>
                </a:lnTo>
                <a:lnTo>
                  <a:pt x="42647" y="221551"/>
                </a:lnTo>
                <a:lnTo>
                  <a:pt x="41071" y="205397"/>
                </a:lnTo>
                <a:lnTo>
                  <a:pt x="41071" y="0"/>
                </a:lnTo>
                <a:close/>
              </a:path>
              <a:path w="247015" h="328930">
                <a:moveTo>
                  <a:pt x="246468" y="0"/>
                </a:moveTo>
                <a:lnTo>
                  <a:pt x="205384" y="0"/>
                </a:lnTo>
                <a:lnTo>
                  <a:pt x="205384" y="205397"/>
                </a:lnTo>
                <a:lnTo>
                  <a:pt x="203806" y="221551"/>
                </a:lnTo>
                <a:lnTo>
                  <a:pt x="181330" y="263486"/>
                </a:lnTo>
                <a:lnTo>
                  <a:pt x="139382" y="285966"/>
                </a:lnTo>
                <a:lnTo>
                  <a:pt x="123228" y="287540"/>
                </a:lnTo>
                <a:lnTo>
                  <a:pt x="214478" y="287540"/>
                </a:lnTo>
                <a:lnTo>
                  <a:pt x="225835" y="273725"/>
                </a:lnTo>
                <a:lnTo>
                  <a:pt x="237151" y="252579"/>
                </a:lnTo>
                <a:lnTo>
                  <a:pt x="244102" y="229625"/>
                </a:lnTo>
                <a:lnTo>
                  <a:pt x="246468" y="205397"/>
                </a:lnTo>
                <a:lnTo>
                  <a:pt x="246468" y="0"/>
                </a:lnTo>
                <a:close/>
              </a:path>
            </a:pathLst>
          </a:custGeom>
          <a:solidFill>
            <a:srgbClr val="3C92CE"/>
          </a:solidFill>
        </p:spPr>
        <p:txBody>
          <a:bodyPr wrap="square" lIns="0" tIns="0" rIns="0" bIns="0" rtlCol="0"/>
          <a:lstStyle/>
          <a:p>
            <a:endParaRPr/>
          </a:p>
        </p:txBody>
      </p:sp>
      <p:sp>
        <p:nvSpPr>
          <p:cNvPr id="18" name="bk object 18"/>
          <p:cNvSpPr/>
          <p:nvPr/>
        </p:nvSpPr>
        <p:spPr>
          <a:xfrm>
            <a:off x="2691041" y="486752"/>
            <a:ext cx="228600" cy="328930"/>
          </a:xfrm>
          <a:custGeom>
            <a:avLst/>
            <a:gdLst/>
            <a:ahLst/>
            <a:cxnLst/>
            <a:rect l="l" t="t" r="r" b="b"/>
            <a:pathLst>
              <a:path w="228600" h="328930">
                <a:moveTo>
                  <a:pt x="207708" y="0"/>
                </a:moveTo>
                <a:lnTo>
                  <a:pt x="92456" y="0"/>
                </a:lnTo>
                <a:lnTo>
                  <a:pt x="74268" y="1776"/>
                </a:lnTo>
                <a:lnTo>
                  <a:pt x="27076" y="27063"/>
                </a:lnTo>
                <a:lnTo>
                  <a:pt x="1778" y="74260"/>
                </a:lnTo>
                <a:lnTo>
                  <a:pt x="0" y="92430"/>
                </a:lnTo>
                <a:lnTo>
                  <a:pt x="1778" y="110612"/>
                </a:lnTo>
                <a:lnTo>
                  <a:pt x="27076" y="157784"/>
                </a:lnTo>
                <a:lnTo>
                  <a:pt x="74268" y="183095"/>
                </a:lnTo>
                <a:lnTo>
                  <a:pt x="92456" y="184873"/>
                </a:lnTo>
                <a:lnTo>
                  <a:pt x="135801" y="184873"/>
                </a:lnTo>
                <a:lnTo>
                  <a:pt x="145890" y="185858"/>
                </a:lnTo>
                <a:lnTo>
                  <a:pt x="178540" y="207743"/>
                </a:lnTo>
                <a:lnTo>
                  <a:pt x="187134" y="236207"/>
                </a:lnTo>
                <a:lnTo>
                  <a:pt x="186150" y="246314"/>
                </a:lnTo>
                <a:lnTo>
                  <a:pt x="164286" y="278959"/>
                </a:lnTo>
                <a:lnTo>
                  <a:pt x="135801" y="287553"/>
                </a:lnTo>
                <a:lnTo>
                  <a:pt x="10274" y="287553"/>
                </a:lnTo>
                <a:lnTo>
                  <a:pt x="10274" y="328650"/>
                </a:lnTo>
                <a:lnTo>
                  <a:pt x="135801" y="328650"/>
                </a:lnTo>
                <a:lnTo>
                  <a:pt x="153976" y="326873"/>
                </a:lnTo>
                <a:lnTo>
                  <a:pt x="201168" y="301574"/>
                </a:lnTo>
                <a:lnTo>
                  <a:pt x="226453" y="254382"/>
                </a:lnTo>
                <a:lnTo>
                  <a:pt x="228231" y="236207"/>
                </a:lnTo>
                <a:lnTo>
                  <a:pt x="226453" y="218033"/>
                </a:lnTo>
                <a:lnTo>
                  <a:pt x="201168" y="170840"/>
                </a:lnTo>
                <a:lnTo>
                  <a:pt x="153976" y="145553"/>
                </a:lnTo>
                <a:lnTo>
                  <a:pt x="135801" y="143776"/>
                </a:lnTo>
                <a:lnTo>
                  <a:pt x="92456" y="143776"/>
                </a:lnTo>
                <a:lnTo>
                  <a:pt x="82356" y="142791"/>
                </a:lnTo>
                <a:lnTo>
                  <a:pt x="49673" y="120894"/>
                </a:lnTo>
                <a:lnTo>
                  <a:pt x="41084" y="92430"/>
                </a:lnTo>
                <a:lnTo>
                  <a:pt x="42070" y="82347"/>
                </a:lnTo>
                <a:lnTo>
                  <a:pt x="63984" y="49683"/>
                </a:lnTo>
                <a:lnTo>
                  <a:pt x="92456" y="41084"/>
                </a:lnTo>
                <a:lnTo>
                  <a:pt x="207708" y="41084"/>
                </a:lnTo>
                <a:lnTo>
                  <a:pt x="207708" y="0"/>
                </a:lnTo>
                <a:close/>
              </a:path>
            </a:pathLst>
          </a:custGeom>
          <a:solidFill>
            <a:srgbClr val="3C92CE"/>
          </a:solidFill>
        </p:spPr>
        <p:txBody>
          <a:bodyPr wrap="square" lIns="0" tIns="0" rIns="0" bIns="0" rtlCol="0"/>
          <a:lstStyle/>
          <a:p>
            <a:endParaRPr/>
          </a:p>
        </p:txBody>
      </p:sp>
      <p:sp>
        <p:nvSpPr>
          <p:cNvPr id="19" name="bk object 19"/>
          <p:cNvSpPr/>
          <p:nvPr/>
        </p:nvSpPr>
        <p:spPr>
          <a:xfrm>
            <a:off x="2388666" y="486765"/>
            <a:ext cx="247015" cy="328930"/>
          </a:xfrm>
          <a:custGeom>
            <a:avLst/>
            <a:gdLst/>
            <a:ahLst/>
            <a:cxnLst/>
            <a:rect l="l" t="t" r="r" b="b"/>
            <a:pathLst>
              <a:path w="247014" h="328930">
                <a:moveTo>
                  <a:pt x="41071" y="0"/>
                </a:moveTo>
                <a:lnTo>
                  <a:pt x="0" y="0"/>
                </a:lnTo>
                <a:lnTo>
                  <a:pt x="0" y="205397"/>
                </a:lnTo>
                <a:lnTo>
                  <a:pt x="9310" y="252579"/>
                </a:lnTo>
                <a:lnTo>
                  <a:pt x="36080" y="292531"/>
                </a:lnTo>
                <a:lnTo>
                  <a:pt x="76044" y="319314"/>
                </a:lnTo>
                <a:lnTo>
                  <a:pt x="123228" y="328637"/>
                </a:lnTo>
                <a:lnTo>
                  <a:pt x="147457" y="326269"/>
                </a:lnTo>
                <a:lnTo>
                  <a:pt x="170413" y="319314"/>
                </a:lnTo>
                <a:lnTo>
                  <a:pt x="191566" y="307994"/>
                </a:lnTo>
                <a:lnTo>
                  <a:pt x="210388" y="292531"/>
                </a:lnTo>
                <a:lnTo>
                  <a:pt x="214480" y="287553"/>
                </a:lnTo>
                <a:lnTo>
                  <a:pt x="123228" y="287553"/>
                </a:lnTo>
                <a:lnTo>
                  <a:pt x="107080" y="285975"/>
                </a:lnTo>
                <a:lnTo>
                  <a:pt x="65127" y="263486"/>
                </a:lnTo>
                <a:lnTo>
                  <a:pt x="42649" y="221549"/>
                </a:lnTo>
                <a:lnTo>
                  <a:pt x="41071" y="205397"/>
                </a:lnTo>
                <a:lnTo>
                  <a:pt x="41071" y="0"/>
                </a:lnTo>
                <a:close/>
              </a:path>
              <a:path w="247014" h="328930">
                <a:moveTo>
                  <a:pt x="246481" y="0"/>
                </a:moveTo>
                <a:lnTo>
                  <a:pt x="205397" y="0"/>
                </a:lnTo>
                <a:lnTo>
                  <a:pt x="205397" y="205397"/>
                </a:lnTo>
                <a:lnTo>
                  <a:pt x="203820" y="221549"/>
                </a:lnTo>
                <a:lnTo>
                  <a:pt x="181315" y="263499"/>
                </a:lnTo>
                <a:lnTo>
                  <a:pt x="139382" y="285975"/>
                </a:lnTo>
                <a:lnTo>
                  <a:pt x="123228" y="287553"/>
                </a:lnTo>
                <a:lnTo>
                  <a:pt x="214480" y="287553"/>
                </a:lnTo>
                <a:lnTo>
                  <a:pt x="225848" y="273725"/>
                </a:lnTo>
                <a:lnTo>
                  <a:pt x="237164" y="252579"/>
                </a:lnTo>
                <a:lnTo>
                  <a:pt x="244115" y="229625"/>
                </a:lnTo>
                <a:lnTo>
                  <a:pt x="246481" y="205397"/>
                </a:lnTo>
                <a:lnTo>
                  <a:pt x="246481" y="0"/>
                </a:lnTo>
                <a:close/>
              </a:path>
            </a:pathLst>
          </a:custGeom>
          <a:solidFill>
            <a:srgbClr val="3C92CE"/>
          </a:solidFill>
        </p:spPr>
        <p:txBody>
          <a:bodyPr wrap="square" lIns="0" tIns="0" rIns="0" bIns="0" rtlCol="0"/>
          <a:lstStyle/>
          <a:p>
            <a:endParaRPr/>
          </a:p>
        </p:txBody>
      </p:sp>
      <p:sp>
        <p:nvSpPr>
          <p:cNvPr id="20" name="bk object 20"/>
          <p:cNvSpPr/>
          <p:nvPr/>
        </p:nvSpPr>
        <p:spPr>
          <a:xfrm>
            <a:off x="2130666" y="795083"/>
            <a:ext cx="228600" cy="0"/>
          </a:xfrm>
          <a:custGeom>
            <a:avLst/>
            <a:gdLst/>
            <a:ahLst/>
            <a:cxnLst/>
            <a:rect l="l" t="t" r="r" b="b"/>
            <a:pathLst>
              <a:path w="228600">
                <a:moveTo>
                  <a:pt x="0" y="0"/>
                </a:moveTo>
                <a:lnTo>
                  <a:pt x="228231" y="0"/>
                </a:lnTo>
              </a:path>
            </a:pathLst>
          </a:custGeom>
          <a:ln w="40639">
            <a:solidFill>
              <a:srgbClr val="3C92CE"/>
            </a:solidFill>
          </a:ln>
        </p:spPr>
        <p:txBody>
          <a:bodyPr wrap="square" lIns="0" tIns="0" rIns="0" bIns="0" rtlCol="0"/>
          <a:lstStyle/>
          <a:p>
            <a:endParaRPr/>
          </a:p>
        </p:txBody>
      </p:sp>
      <p:sp>
        <p:nvSpPr>
          <p:cNvPr id="21" name="bk object 21"/>
          <p:cNvSpPr/>
          <p:nvPr/>
        </p:nvSpPr>
        <p:spPr>
          <a:xfrm>
            <a:off x="2151208" y="486473"/>
            <a:ext cx="0" cy="288290"/>
          </a:xfrm>
          <a:custGeom>
            <a:avLst/>
            <a:gdLst/>
            <a:ahLst/>
            <a:cxnLst/>
            <a:rect l="l" t="t" r="r" b="b"/>
            <a:pathLst>
              <a:path h="288290">
                <a:moveTo>
                  <a:pt x="0" y="0"/>
                </a:moveTo>
                <a:lnTo>
                  <a:pt x="0" y="288289"/>
                </a:lnTo>
              </a:path>
            </a:pathLst>
          </a:custGeom>
          <a:ln w="41084">
            <a:solidFill>
              <a:srgbClr val="3C92CE"/>
            </a:solidFill>
          </a:ln>
        </p:spPr>
        <p:txBody>
          <a:bodyPr wrap="square" lIns="0" tIns="0" rIns="0" bIns="0" rtlCol="0"/>
          <a:lstStyle/>
          <a:p>
            <a:endParaRPr/>
          </a:p>
        </p:txBody>
      </p:sp>
      <p:sp>
        <p:nvSpPr>
          <p:cNvPr id="22" name="bk object 22"/>
          <p:cNvSpPr/>
          <p:nvPr/>
        </p:nvSpPr>
        <p:spPr>
          <a:xfrm>
            <a:off x="1834083" y="486752"/>
            <a:ext cx="247015" cy="328930"/>
          </a:xfrm>
          <a:custGeom>
            <a:avLst/>
            <a:gdLst/>
            <a:ahLst/>
            <a:cxnLst/>
            <a:rect l="l" t="t" r="r" b="b"/>
            <a:pathLst>
              <a:path w="247014" h="328930">
                <a:moveTo>
                  <a:pt x="136931" y="0"/>
                </a:moveTo>
                <a:lnTo>
                  <a:pt x="0" y="0"/>
                </a:lnTo>
                <a:lnTo>
                  <a:pt x="0" y="328650"/>
                </a:lnTo>
                <a:lnTo>
                  <a:pt x="41097" y="328650"/>
                </a:lnTo>
                <a:lnTo>
                  <a:pt x="41097" y="219087"/>
                </a:lnTo>
                <a:lnTo>
                  <a:pt x="136931" y="219087"/>
                </a:lnTo>
                <a:lnTo>
                  <a:pt x="178879" y="210805"/>
                </a:lnTo>
                <a:lnTo>
                  <a:pt x="214388" y="187007"/>
                </a:lnTo>
                <a:lnTo>
                  <a:pt x="221784" y="178015"/>
                </a:lnTo>
                <a:lnTo>
                  <a:pt x="41097" y="178015"/>
                </a:lnTo>
                <a:lnTo>
                  <a:pt x="41097" y="41084"/>
                </a:lnTo>
                <a:lnTo>
                  <a:pt x="221783" y="41084"/>
                </a:lnTo>
                <a:lnTo>
                  <a:pt x="214388" y="32092"/>
                </a:lnTo>
                <a:lnTo>
                  <a:pt x="197678" y="18355"/>
                </a:lnTo>
                <a:lnTo>
                  <a:pt x="178879" y="8293"/>
                </a:lnTo>
                <a:lnTo>
                  <a:pt x="158470" y="2107"/>
                </a:lnTo>
                <a:lnTo>
                  <a:pt x="136931" y="0"/>
                </a:lnTo>
                <a:close/>
              </a:path>
              <a:path w="247014" h="328930">
                <a:moveTo>
                  <a:pt x="221783" y="41084"/>
                </a:moveTo>
                <a:lnTo>
                  <a:pt x="136931" y="41084"/>
                </a:lnTo>
                <a:lnTo>
                  <a:pt x="150396" y="42397"/>
                </a:lnTo>
                <a:lnTo>
                  <a:pt x="163148" y="46254"/>
                </a:lnTo>
                <a:lnTo>
                  <a:pt x="193938" y="71577"/>
                </a:lnTo>
                <a:lnTo>
                  <a:pt x="205409" y="109537"/>
                </a:lnTo>
                <a:lnTo>
                  <a:pt x="204092" y="123010"/>
                </a:lnTo>
                <a:lnTo>
                  <a:pt x="185356" y="157975"/>
                </a:lnTo>
                <a:lnTo>
                  <a:pt x="150396" y="176702"/>
                </a:lnTo>
                <a:lnTo>
                  <a:pt x="136931" y="178015"/>
                </a:lnTo>
                <a:lnTo>
                  <a:pt x="221784" y="178015"/>
                </a:lnTo>
                <a:lnTo>
                  <a:pt x="228127" y="170304"/>
                </a:lnTo>
                <a:lnTo>
                  <a:pt x="238194" y="151506"/>
                </a:lnTo>
                <a:lnTo>
                  <a:pt x="244385" y="131091"/>
                </a:lnTo>
                <a:lnTo>
                  <a:pt x="246494" y="109537"/>
                </a:lnTo>
                <a:lnTo>
                  <a:pt x="244385" y="88008"/>
                </a:lnTo>
                <a:lnTo>
                  <a:pt x="238194" y="67600"/>
                </a:lnTo>
                <a:lnTo>
                  <a:pt x="228127" y="48799"/>
                </a:lnTo>
                <a:lnTo>
                  <a:pt x="221783" y="41084"/>
                </a:lnTo>
                <a:close/>
              </a:path>
            </a:pathLst>
          </a:custGeom>
          <a:solidFill>
            <a:srgbClr val="3C92CE"/>
          </a:solidFill>
        </p:spPr>
        <p:txBody>
          <a:bodyPr wrap="square" lIns="0" tIns="0" rIns="0" bIns="0" rtlCol="0"/>
          <a:lstStyle/>
          <a:p>
            <a:endParaRPr/>
          </a:p>
        </p:txBody>
      </p:sp>
      <p:sp>
        <p:nvSpPr>
          <p:cNvPr id="23" name="bk object 23"/>
          <p:cNvSpPr/>
          <p:nvPr/>
        </p:nvSpPr>
        <p:spPr>
          <a:xfrm>
            <a:off x="1476095" y="776478"/>
            <a:ext cx="283845" cy="41275"/>
          </a:xfrm>
          <a:custGeom>
            <a:avLst/>
            <a:gdLst/>
            <a:ahLst/>
            <a:cxnLst/>
            <a:rect l="l" t="t" r="r" b="b"/>
            <a:pathLst>
              <a:path w="283844" h="41275">
                <a:moveTo>
                  <a:pt x="222072" y="0"/>
                </a:moveTo>
                <a:lnTo>
                  <a:pt x="61899" y="0"/>
                </a:lnTo>
                <a:lnTo>
                  <a:pt x="0" y="41097"/>
                </a:lnTo>
                <a:lnTo>
                  <a:pt x="270357" y="41097"/>
                </a:lnTo>
                <a:lnTo>
                  <a:pt x="270167" y="40766"/>
                </a:lnTo>
                <a:lnTo>
                  <a:pt x="283527" y="40766"/>
                </a:lnTo>
                <a:lnTo>
                  <a:pt x="222072" y="0"/>
                </a:lnTo>
                <a:close/>
              </a:path>
            </a:pathLst>
          </a:custGeom>
          <a:solidFill>
            <a:srgbClr val="3C92CE"/>
          </a:solidFill>
        </p:spPr>
        <p:txBody>
          <a:bodyPr wrap="square" lIns="0" tIns="0" rIns="0" bIns="0" rtlCol="0"/>
          <a:lstStyle/>
          <a:p>
            <a:endParaRPr/>
          </a:p>
        </p:txBody>
      </p:sp>
      <p:sp>
        <p:nvSpPr>
          <p:cNvPr id="24" name="bk object 24"/>
          <p:cNvSpPr/>
          <p:nvPr/>
        </p:nvSpPr>
        <p:spPr>
          <a:xfrm>
            <a:off x="1464627" y="495681"/>
            <a:ext cx="308610" cy="306070"/>
          </a:xfrm>
          <a:custGeom>
            <a:avLst/>
            <a:gdLst/>
            <a:ahLst/>
            <a:cxnLst/>
            <a:rect l="l" t="t" r="r" b="b"/>
            <a:pathLst>
              <a:path w="308610" h="306070">
                <a:moveTo>
                  <a:pt x="206988" y="74422"/>
                </a:moveTo>
                <a:lnTo>
                  <a:pt x="162140" y="74422"/>
                </a:lnTo>
                <a:lnTo>
                  <a:pt x="244436" y="263448"/>
                </a:lnTo>
                <a:lnTo>
                  <a:pt x="308216" y="305752"/>
                </a:lnTo>
                <a:lnTo>
                  <a:pt x="206988" y="74422"/>
                </a:lnTo>
                <a:close/>
              </a:path>
              <a:path w="308610" h="306070">
                <a:moveTo>
                  <a:pt x="174421" y="0"/>
                </a:moveTo>
                <a:lnTo>
                  <a:pt x="133337" y="0"/>
                </a:lnTo>
                <a:lnTo>
                  <a:pt x="0" y="304927"/>
                </a:lnTo>
                <a:lnTo>
                  <a:pt x="61633" y="264007"/>
                </a:lnTo>
                <a:lnTo>
                  <a:pt x="145605" y="74422"/>
                </a:lnTo>
                <a:lnTo>
                  <a:pt x="206988" y="74422"/>
                </a:lnTo>
                <a:lnTo>
                  <a:pt x="174421" y="0"/>
                </a:lnTo>
                <a:close/>
              </a:path>
            </a:pathLst>
          </a:custGeom>
          <a:solidFill>
            <a:srgbClr val="3C92CE"/>
          </a:solidFill>
        </p:spPr>
        <p:txBody>
          <a:bodyPr wrap="square" lIns="0" tIns="0" rIns="0" bIns="0" rtlCol="0"/>
          <a:lstStyle/>
          <a:p>
            <a:endParaRPr/>
          </a:p>
        </p:txBody>
      </p:sp>
      <p:sp>
        <p:nvSpPr>
          <p:cNvPr id="25" name="bk object 25"/>
          <p:cNvSpPr/>
          <p:nvPr/>
        </p:nvSpPr>
        <p:spPr>
          <a:xfrm>
            <a:off x="466032" y="776478"/>
            <a:ext cx="283845" cy="41275"/>
          </a:xfrm>
          <a:custGeom>
            <a:avLst/>
            <a:gdLst/>
            <a:ahLst/>
            <a:cxnLst/>
            <a:rect l="l" t="t" r="r" b="b"/>
            <a:pathLst>
              <a:path w="283845" h="41275">
                <a:moveTo>
                  <a:pt x="222084" y="0"/>
                </a:moveTo>
                <a:lnTo>
                  <a:pt x="61899" y="0"/>
                </a:lnTo>
                <a:lnTo>
                  <a:pt x="0" y="41097"/>
                </a:lnTo>
                <a:lnTo>
                  <a:pt x="270344" y="41097"/>
                </a:lnTo>
                <a:lnTo>
                  <a:pt x="270154" y="40766"/>
                </a:lnTo>
                <a:lnTo>
                  <a:pt x="283540" y="40766"/>
                </a:lnTo>
                <a:lnTo>
                  <a:pt x="222084" y="0"/>
                </a:lnTo>
                <a:close/>
              </a:path>
            </a:pathLst>
          </a:custGeom>
          <a:solidFill>
            <a:srgbClr val="3C92CE"/>
          </a:solidFill>
        </p:spPr>
        <p:txBody>
          <a:bodyPr wrap="square" lIns="0" tIns="0" rIns="0" bIns="0" rtlCol="0"/>
          <a:lstStyle/>
          <a:p>
            <a:endParaRPr/>
          </a:p>
        </p:txBody>
      </p:sp>
      <p:sp>
        <p:nvSpPr>
          <p:cNvPr id="26" name="bk object 26"/>
          <p:cNvSpPr/>
          <p:nvPr/>
        </p:nvSpPr>
        <p:spPr>
          <a:xfrm>
            <a:off x="454552" y="495681"/>
            <a:ext cx="308610" cy="306070"/>
          </a:xfrm>
          <a:custGeom>
            <a:avLst/>
            <a:gdLst/>
            <a:ahLst/>
            <a:cxnLst/>
            <a:rect l="l" t="t" r="r" b="b"/>
            <a:pathLst>
              <a:path w="308609" h="306070">
                <a:moveTo>
                  <a:pt x="207003" y="74422"/>
                </a:moveTo>
                <a:lnTo>
                  <a:pt x="162153" y="74422"/>
                </a:lnTo>
                <a:lnTo>
                  <a:pt x="244436" y="263448"/>
                </a:lnTo>
                <a:lnTo>
                  <a:pt x="308241" y="305752"/>
                </a:lnTo>
                <a:lnTo>
                  <a:pt x="207003" y="74422"/>
                </a:lnTo>
                <a:close/>
              </a:path>
              <a:path w="308609" h="306070">
                <a:moveTo>
                  <a:pt x="174434" y="0"/>
                </a:moveTo>
                <a:lnTo>
                  <a:pt x="133350" y="0"/>
                </a:lnTo>
                <a:lnTo>
                  <a:pt x="0" y="304927"/>
                </a:lnTo>
                <a:lnTo>
                  <a:pt x="61645" y="264007"/>
                </a:lnTo>
                <a:lnTo>
                  <a:pt x="145618" y="74422"/>
                </a:lnTo>
                <a:lnTo>
                  <a:pt x="207003" y="74422"/>
                </a:lnTo>
                <a:lnTo>
                  <a:pt x="174434" y="0"/>
                </a:lnTo>
                <a:close/>
              </a:path>
            </a:pathLst>
          </a:custGeom>
          <a:solidFill>
            <a:srgbClr val="3C92CE"/>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7/10/2018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2777" y="346405"/>
            <a:ext cx="8338444" cy="574040"/>
          </a:xfrm>
          <a:prstGeom prst="rect">
            <a:avLst/>
          </a:prstGeom>
        </p:spPr>
        <p:txBody>
          <a:bodyPr wrap="square" lIns="0" tIns="0" rIns="0" bIns="0">
            <a:spAutoFit/>
          </a:bodyPr>
          <a:lstStyle>
            <a:lvl1pPr>
              <a:defRPr sz="3600" b="1" i="0">
                <a:solidFill>
                  <a:srgbClr val="3C92CE"/>
                </a:solidFill>
                <a:latin typeface="Arial"/>
                <a:cs typeface="Arial"/>
              </a:defRPr>
            </a:lvl1pPr>
          </a:lstStyle>
          <a:p>
            <a:endParaRPr/>
          </a:p>
        </p:txBody>
      </p:sp>
      <p:sp>
        <p:nvSpPr>
          <p:cNvPr id="3" name="Holder 3"/>
          <p:cNvSpPr>
            <a:spLocks noGrp="1"/>
          </p:cNvSpPr>
          <p:nvPr>
            <p:ph type="body" idx="1"/>
          </p:nvPr>
        </p:nvSpPr>
        <p:spPr>
          <a:xfrm>
            <a:off x="394134" y="2028734"/>
            <a:ext cx="8355731" cy="142493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9360"/>
            <a:ext cx="2926080" cy="25749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9360"/>
            <a:ext cx="2103120" cy="25749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7/10/2018</a:t>
            </a:fld>
            <a:endParaRPr lang="en-US"/>
          </a:p>
        </p:txBody>
      </p:sp>
      <p:sp>
        <p:nvSpPr>
          <p:cNvPr id="6" name="Holder 6"/>
          <p:cNvSpPr>
            <a:spLocks noGrp="1"/>
          </p:cNvSpPr>
          <p:nvPr>
            <p:ph type="sldNum" sz="quarter" idx="7"/>
          </p:nvPr>
        </p:nvSpPr>
        <p:spPr>
          <a:xfrm>
            <a:off x="6583680" y="4789360"/>
            <a:ext cx="2103120" cy="25749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1.emf"/><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2.emf"/><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emf"/><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18" Type="http://schemas.openxmlformats.org/officeDocument/2006/relationships/image" Target="../media/image35.jpeg"/><Relationship Id="rId3" Type="http://schemas.openxmlformats.org/officeDocument/2006/relationships/image" Target="../media/image20.png"/><Relationship Id="rId21" Type="http://schemas.openxmlformats.org/officeDocument/2006/relationships/image" Target="../media/image38.jpeg"/><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image" Target="../media/image2.emf"/><Relationship Id="rId16" Type="http://schemas.openxmlformats.org/officeDocument/2006/relationships/image" Target="../media/image33.jpeg"/><Relationship Id="rId20"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jpeg"/><Relationship Id="rId10" Type="http://schemas.openxmlformats.org/officeDocument/2006/relationships/image" Target="../media/image27.png"/><Relationship Id="rId19" Type="http://schemas.openxmlformats.org/officeDocument/2006/relationships/image" Target="../media/image36.jpe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D:\проекты\upwork\ashish bhandari\Aquaplus_v4-01.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145088"/>
          </a:xfrm>
          <a:prstGeom prst="rect">
            <a:avLst/>
          </a:prstGeom>
          <a:noFill/>
          <a:effectLst>
            <a:outerShdw dist="50800" sx="1000" sy="1000" algn="ctr" rotWithShape="0">
              <a:schemeClr val="bg1">
                <a:alpha val="0"/>
              </a:schemeClr>
            </a:outerShdw>
          </a:effectLst>
          <a:extLst>
            <a:ext uri="{909E8E84-426E-40DD-AFC4-6F175D3DCCD1}">
              <a14:hiddenFill xmlns="" xmlns:a14="http://schemas.microsoft.com/office/drawing/2010/main">
                <a:solidFill>
                  <a:srgbClr val="FFFFFF"/>
                </a:solidFill>
              </a14:hiddenFill>
            </a:ext>
          </a:extLst>
        </p:spPr>
      </p:pic>
      <p:pic>
        <p:nvPicPr>
          <p:cNvPr id="1026" name="Picture 2" descr="D:\проекты\upwork\ashish bhandari\Безымянный-3.em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14600" y="365125"/>
            <a:ext cx="4063530" cy="55034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object 2"/>
          <p:cNvSpPr txBox="1"/>
          <p:nvPr/>
        </p:nvSpPr>
        <p:spPr>
          <a:xfrm>
            <a:off x="114300" y="3590995"/>
            <a:ext cx="2705100" cy="628377"/>
          </a:xfrm>
          <a:prstGeom prst="rect">
            <a:avLst/>
          </a:prstGeom>
        </p:spPr>
        <p:txBody>
          <a:bodyPr vert="horz" wrap="square" lIns="0" tIns="12700" rIns="0" bIns="0" rtlCol="0">
            <a:spAutoFit/>
          </a:bodyPr>
          <a:lstStyle/>
          <a:p>
            <a:pPr marL="12700" marR="5080">
              <a:lnSpc>
                <a:spcPct val="100000"/>
              </a:lnSpc>
              <a:spcBef>
                <a:spcPts val="100"/>
              </a:spcBef>
            </a:pPr>
            <a:r>
              <a:rPr lang="en-US" sz="2000" b="1" dirty="0">
                <a:solidFill>
                  <a:srgbClr val="D25E9A"/>
                </a:solidFill>
                <a:latin typeface="Lato Light" panose="020F0502020204030203"/>
                <a:ea typeface="Lato Medium" panose="020F0502020204030203" pitchFamily="34" charset="0"/>
                <a:cs typeface="Lato Medium" panose="020F0502020204030203" pitchFamily="34" charset="0"/>
              </a:rPr>
              <a:t>CORPORATE </a:t>
            </a:r>
            <a:r>
              <a:rPr lang="en-US" sz="2000" b="1" dirty="0" smtClean="0">
                <a:solidFill>
                  <a:srgbClr val="D25E9A"/>
                </a:solidFill>
                <a:latin typeface="Lato Light" panose="020F0502020204030203"/>
                <a:ea typeface="Lato Medium" panose="020F0502020204030203" pitchFamily="34" charset="0"/>
                <a:cs typeface="Lato Medium" panose="020F0502020204030203" pitchFamily="34" charset="0"/>
              </a:rPr>
              <a:t>PROFILE</a:t>
            </a:r>
            <a:endParaRPr sz="2000" b="1" dirty="0">
              <a:solidFill>
                <a:srgbClr val="D25E9A"/>
              </a:solidFill>
              <a:latin typeface="Lato Light" panose="020F0502020204030203"/>
              <a:ea typeface="Lato Medium" panose="020F0502020204030203" pitchFamily="34" charset="0"/>
              <a:cs typeface="Lato Medium" panose="020F0502020204030203" pitchFamily="34" charset="0"/>
            </a:endParaRPr>
          </a:p>
        </p:txBody>
      </p:sp>
      <p:cxnSp>
        <p:nvCxnSpPr>
          <p:cNvPr id="3" name="Straight Connector 2"/>
          <p:cNvCxnSpPr/>
          <p:nvPr/>
        </p:nvCxnSpPr>
        <p:spPr>
          <a:xfrm>
            <a:off x="114300" y="3590995"/>
            <a:ext cx="26289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11" name="Picture 10"/>
          <p:cNvPicPr>
            <a:picLocks noChangeAspect="1"/>
          </p:cNvPicPr>
          <p:nvPr/>
        </p:nvPicPr>
        <p:blipFill>
          <a:blip r:embed="rId4"/>
          <a:stretch>
            <a:fillRect/>
          </a:stretch>
        </p:blipFill>
        <p:spPr>
          <a:xfrm>
            <a:off x="3200400" y="1050925"/>
            <a:ext cx="2613495" cy="490312"/>
          </a:xfrm>
          <a:prstGeom prst="rect">
            <a:avLst/>
          </a:prstGeom>
        </p:spPr>
      </p:pic>
      <p:pic>
        <p:nvPicPr>
          <p:cNvPr id="7" name="Picture 3" descr="D:\проекты\upwork\ashish bhandari\Безымянный-3.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886200" y="1736725"/>
            <a:ext cx="1509339" cy="2667000"/>
          </a:xfrm>
          <a:prstGeom prst="rect">
            <a:avLst/>
          </a:prstGeom>
          <a:noFill/>
          <a:effectLst>
            <a:outerShdw blurRad="1270000" dist="50800" dir="5400000" algn="ctr" rotWithShape="0">
              <a:srgbClr val="000000">
                <a:alpha val="43137"/>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D:\проекты\upwork\ashish bhandari\Aquaplus_v4-04.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7973" y="73487"/>
            <a:ext cx="9067800" cy="510221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a:xfrm>
            <a:off x="304800" y="517525"/>
            <a:ext cx="4038600" cy="307777"/>
          </a:xfrm>
        </p:spPr>
        <p:txBody>
          <a:bodyPr/>
          <a:lstStyle/>
          <a:p>
            <a:r>
              <a:rPr lang="en-US" sz="2000" kern="1200" dirty="0" smtClean="0">
                <a:solidFill>
                  <a:srgbClr val="D25E9A"/>
                </a:solidFill>
                <a:latin typeface="Lato Light" panose="020F0502020204030203"/>
                <a:ea typeface="Lato Medium" panose="020F0502020204030203" pitchFamily="34" charset="0"/>
                <a:cs typeface="Lato Medium" panose="020F0502020204030203" pitchFamily="34" charset="0"/>
              </a:rPr>
              <a:t>CERTIFICATIONS</a:t>
            </a:r>
            <a:endParaRPr lang="en-US" sz="2000" kern="1200" dirty="0">
              <a:solidFill>
                <a:srgbClr val="D25E9A"/>
              </a:solidFill>
              <a:latin typeface="Lato Light" panose="020F0502020204030203"/>
              <a:ea typeface="Lato Medium" panose="020F0502020204030203" pitchFamily="34" charset="0"/>
              <a:cs typeface="Lato Medium" panose="020F0502020204030203" pitchFamily="34" charset="0"/>
            </a:endParaRPr>
          </a:p>
        </p:txBody>
      </p:sp>
      <p:cxnSp>
        <p:nvCxnSpPr>
          <p:cNvPr id="4" name="Straight Connector 3"/>
          <p:cNvCxnSpPr/>
          <p:nvPr/>
        </p:nvCxnSpPr>
        <p:spPr>
          <a:xfrm>
            <a:off x="304800" y="441325"/>
            <a:ext cx="16764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9" name="Picture 2" descr="D:\проекты\upwork\ashish bhandari\Безымянный-3.e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4784725"/>
            <a:ext cx="1614035" cy="218596"/>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12"/>
          <p:cNvSpPr/>
          <p:nvPr/>
        </p:nvSpPr>
        <p:spPr>
          <a:xfrm>
            <a:off x="228600" y="974725"/>
            <a:ext cx="8001000" cy="338554"/>
          </a:xfrm>
          <a:prstGeom prst="rect">
            <a:avLst/>
          </a:prstGeom>
        </p:spPr>
        <p:txBody>
          <a:bodyPr wrap="square">
            <a:spAutoFit/>
          </a:bodyPr>
          <a:lstStyle/>
          <a:p>
            <a:pPr algn="just"/>
            <a:r>
              <a:rPr lang="en-US" sz="1600" dirty="0" smtClean="0">
                <a:solidFill>
                  <a:schemeClr val="bg1">
                    <a:lumMod val="50000"/>
                  </a:schemeClr>
                </a:solidFill>
                <a:latin typeface="Lato Light" panose="020F0502020204030203"/>
              </a:rPr>
              <a:t>AQUAPLUS is certified by ESMA along with ISO 22000 and HACCP certification by SGS Gulf.</a:t>
            </a:r>
            <a:endParaRPr lang="en-US" sz="1600" dirty="0">
              <a:solidFill>
                <a:schemeClr val="bg1">
                  <a:lumMod val="50000"/>
                </a:schemeClr>
              </a:solidFill>
              <a:latin typeface="Lato Light" panose="020F0502020204030203"/>
            </a:endParaRPr>
          </a:p>
        </p:txBody>
      </p:sp>
      <p:pic>
        <p:nvPicPr>
          <p:cNvPr id="4098" name="Picture 2" descr="Image result for emirates quality mark"/>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69929" y="2000622"/>
            <a:ext cx="1946275" cy="104838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2253785" y="1996669"/>
            <a:ext cx="2341469" cy="1055634"/>
          </a:xfrm>
          <a:prstGeom prst="rect">
            <a:avLst/>
          </a:prstGeom>
        </p:spPr>
      </p:pic>
      <p:pic>
        <p:nvPicPr>
          <p:cNvPr id="15" name="Picture 3" descr="D:\проекты\upwork\ashish bhandari\Безымянный-4.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780581" y="1936727"/>
            <a:ext cx="1251664" cy="11755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7222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проекты\upwork\ashish bhandari\Aquaplus_v4-04.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9634" y="-69563"/>
            <a:ext cx="9067800" cy="510221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a:xfrm>
            <a:off x="304800" y="517525"/>
            <a:ext cx="4267200" cy="307777"/>
          </a:xfrm>
        </p:spPr>
        <p:txBody>
          <a:bodyPr/>
          <a:lstStyle/>
          <a:p>
            <a:r>
              <a:rPr lang="en-US" sz="2000" kern="1200" dirty="0" smtClean="0">
                <a:solidFill>
                  <a:srgbClr val="D25E9A"/>
                </a:solidFill>
                <a:latin typeface="Lato Light" panose="020F0502020204030203"/>
                <a:ea typeface="Lato Medium" panose="020F0502020204030203" pitchFamily="34" charset="0"/>
                <a:cs typeface="Lato Medium" panose="020F0502020204030203" pitchFamily="34" charset="0"/>
              </a:rPr>
              <a:t>AQUAPLUS – YOUR PREFERRED CHOICE</a:t>
            </a:r>
            <a:endParaRPr lang="en-US" sz="2000" kern="1200" dirty="0">
              <a:solidFill>
                <a:srgbClr val="D25E9A"/>
              </a:solidFill>
              <a:latin typeface="Lato Light" panose="020F0502020204030203"/>
              <a:ea typeface="Lato Medium" panose="020F0502020204030203" pitchFamily="34" charset="0"/>
              <a:cs typeface="Lato Medium" panose="020F0502020204030203" pitchFamily="34" charset="0"/>
            </a:endParaRPr>
          </a:p>
        </p:txBody>
      </p:sp>
      <p:cxnSp>
        <p:nvCxnSpPr>
          <p:cNvPr id="4" name="Straight Connector 3"/>
          <p:cNvCxnSpPr/>
          <p:nvPr/>
        </p:nvCxnSpPr>
        <p:spPr>
          <a:xfrm>
            <a:off x="304800" y="441325"/>
            <a:ext cx="39624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9" name="Picture 2" descr="D:\проекты\upwork\ashish bhandari\Безымянный-3.e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91400" y="4784725"/>
            <a:ext cx="1614035" cy="21859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AutoShape 2" descr="Image result for telephone icon in blue"/>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40" name="Picture 20" descr="Image result for alkaline water icon"/>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76077" y="1209788"/>
            <a:ext cx="838200" cy="538843"/>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3" descr="D:\проекты\upwork\ashish bhandari\Безымянный-4.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949450" y="1156223"/>
            <a:ext cx="701675" cy="658988"/>
          </a:xfrm>
          <a:prstGeom prst="rect">
            <a:avLst/>
          </a:prstGeom>
          <a:noFill/>
          <a:extLst>
            <a:ext uri="{909E8E84-426E-40DD-AFC4-6F175D3DCCD1}">
              <a14:hiddenFill xmlns="" xmlns:a14="http://schemas.microsoft.com/office/drawing/2010/main">
                <a:solidFill>
                  <a:srgbClr val="FFFFFF"/>
                </a:solidFill>
              </a14:hiddenFill>
            </a:ext>
          </a:extLst>
        </p:spPr>
      </p:pic>
      <p:pic>
        <p:nvPicPr>
          <p:cNvPr id="5142" name="Picture 22" descr="Image result for call center icon"/>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440738" y="1088646"/>
            <a:ext cx="1080936" cy="769041"/>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166872" y="1806335"/>
            <a:ext cx="1095375" cy="276999"/>
          </a:xfrm>
          <a:prstGeom prst="rect">
            <a:avLst/>
          </a:prstGeom>
          <a:noFill/>
        </p:spPr>
        <p:txBody>
          <a:bodyPr wrap="square" rtlCol="0">
            <a:spAutoFit/>
          </a:bodyPr>
          <a:lstStyle/>
          <a:p>
            <a:r>
              <a:rPr lang="en-US" sz="1200" dirty="0" smtClean="0">
                <a:solidFill>
                  <a:schemeClr val="bg1">
                    <a:lumMod val="50000"/>
                  </a:schemeClr>
                </a:solidFill>
              </a:rPr>
              <a:t>Alkaline Water</a:t>
            </a:r>
            <a:endParaRPr lang="en-US" sz="1200" dirty="0">
              <a:solidFill>
                <a:schemeClr val="bg1">
                  <a:lumMod val="50000"/>
                </a:schemeClr>
              </a:solidFill>
            </a:endParaRPr>
          </a:p>
        </p:txBody>
      </p:sp>
      <p:sp>
        <p:nvSpPr>
          <p:cNvPr id="24" name="TextBox 23"/>
          <p:cNvSpPr txBox="1"/>
          <p:nvPr/>
        </p:nvSpPr>
        <p:spPr>
          <a:xfrm>
            <a:off x="1708140" y="1803933"/>
            <a:ext cx="1226235" cy="276999"/>
          </a:xfrm>
          <a:prstGeom prst="rect">
            <a:avLst/>
          </a:prstGeom>
          <a:noFill/>
        </p:spPr>
        <p:txBody>
          <a:bodyPr wrap="square" rtlCol="0">
            <a:spAutoFit/>
          </a:bodyPr>
          <a:lstStyle/>
          <a:p>
            <a:r>
              <a:rPr lang="en-US" sz="1200" dirty="0" smtClean="0">
                <a:solidFill>
                  <a:schemeClr val="bg1">
                    <a:lumMod val="50000"/>
                  </a:schemeClr>
                </a:solidFill>
              </a:rPr>
              <a:t>BPA Free Water</a:t>
            </a:r>
            <a:endParaRPr lang="en-US" sz="1200" dirty="0">
              <a:solidFill>
                <a:schemeClr val="bg1">
                  <a:lumMod val="50000"/>
                </a:schemeClr>
              </a:solidFill>
            </a:endParaRPr>
          </a:p>
        </p:txBody>
      </p:sp>
      <p:sp>
        <p:nvSpPr>
          <p:cNvPr id="25" name="TextBox 24"/>
          <p:cNvSpPr txBox="1"/>
          <p:nvPr/>
        </p:nvSpPr>
        <p:spPr>
          <a:xfrm>
            <a:off x="3411940" y="1815211"/>
            <a:ext cx="1947049" cy="276999"/>
          </a:xfrm>
          <a:prstGeom prst="rect">
            <a:avLst/>
          </a:prstGeom>
          <a:noFill/>
        </p:spPr>
        <p:txBody>
          <a:bodyPr wrap="square" rtlCol="0">
            <a:spAutoFit/>
          </a:bodyPr>
          <a:lstStyle/>
          <a:p>
            <a:r>
              <a:rPr lang="en-US" sz="1200" dirty="0" smtClean="0">
                <a:solidFill>
                  <a:schemeClr val="bg1">
                    <a:lumMod val="50000"/>
                  </a:schemeClr>
                </a:solidFill>
              </a:rPr>
              <a:t>Dedicated Call Center Team</a:t>
            </a:r>
            <a:endParaRPr lang="en-US" sz="1200" dirty="0">
              <a:solidFill>
                <a:schemeClr val="bg1">
                  <a:lumMod val="50000"/>
                </a:schemeClr>
              </a:solidFill>
            </a:endParaRPr>
          </a:p>
        </p:txBody>
      </p:sp>
      <p:pic>
        <p:nvPicPr>
          <p:cNvPr id="5144" name="Picture 24" descr="Image result for automated system icon"/>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08700" y="2539450"/>
            <a:ext cx="972953" cy="972953"/>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TextBox 26"/>
          <p:cNvSpPr txBox="1"/>
          <p:nvPr/>
        </p:nvSpPr>
        <p:spPr>
          <a:xfrm>
            <a:off x="0" y="3406661"/>
            <a:ext cx="1585728" cy="276999"/>
          </a:xfrm>
          <a:prstGeom prst="rect">
            <a:avLst/>
          </a:prstGeom>
          <a:noFill/>
        </p:spPr>
        <p:txBody>
          <a:bodyPr wrap="square" rtlCol="0">
            <a:spAutoFit/>
          </a:bodyPr>
          <a:lstStyle/>
          <a:p>
            <a:r>
              <a:rPr lang="en-US" sz="1200" dirty="0" smtClean="0">
                <a:solidFill>
                  <a:schemeClr val="bg1">
                    <a:lumMod val="50000"/>
                  </a:schemeClr>
                </a:solidFill>
              </a:rPr>
              <a:t>Fully Automated CRM</a:t>
            </a:r>
            <a:endParaRPr lang="en-US" sz="1200" dirty="0">
              <a:solidFill>
                <a:schemeClr val="bg1">
                  <a:lumMod val="50000"/>
                </a:schemeClr>
              </a:solidFill>
            </a:endParaRPr>
          </a:p>
        </p:txBody>
      </p:sp>
      <p:pic>
        <p:nvPicPr>
          <p:cNvPr id="13" name="Picture 12"/>
          <p:cNvPicPr>
            <a:picLocks noChangeAspect="1"/>
          </p:cNvPicPr>
          <p:nvPr/>
        </p:nvPicPr>
        <p:blipFill>
          <a:blip r:embed="rId9" cstate="print"/>
          <a:stretch>
            <a:fillRect/>
          </a:stretch>
        </p:blipFill>
        <p:spPr>
          <a:xfrm>
            <a:off x="2043997" y="2623653"/>
            <a:ext cx="788806" cy="855465"/>
          </a:xfrm>
          <a:prstGeom prst="rect">
            <a:avLst/>
          </a:prstGeom>
        </p:spPr>
      </p:pic>
      <p:sp>
        <p:nvSpPr>
          <p:cNvPr id="29" name="TextBox 28"/>
          <p:cNvSpPr txBox="1"/>
          <p:nvPr/>
        </p:nvSpPr>
        <p:spPr>
          <a:xfrm>
            <a:off x="1609285" y="3402017"/>
            <a:ext cx="1972115" cy="276999"/>
          </a:xfrm>
          <a:prstGeom prst="rect">
            <a:avLst/>
          </a:prstGeom>
          <a:noFill/>
        </p:spPr>
        <p:txBody>
          <a:bodyPr wrap="square" rtlCol="0">
            <a:spAutoFit/>
          </a:bodyPr>
          <a:lstStyle/>
          <a:p>
            <a:r>
              <a:rPr lang="en-US" sz="1200" dirty="0" smtClean="0">
                <a:solidFill>
                  <a:schemeClr val="bg1">
                    <a:lumMod val="50000"/>
                  </a:schemeClr>
                </a:solidFill>
              </a:rPr>
              <a:t>95% Customer Satisfaction</a:t>
            </a:r>
            <a:endParaRPr lang="en-US" sz="1200" dirty="0">
              <a:solidFill>
                <a:schemeClr val="bg1">
                  <a:lumMod val="50000"/>
                </a:schemeClr>
              </a:solidFill>
            </a:endParaRPr>
          </a:p>
        </p:txBody>
      </p:sp>
      <p:sp>
        <p:nvSpPr>
          <p:cNvPr id="17" name="TextBox 16"/>
          <p:cNvSpPr txBox="1"/>
          <p:nvPr/>
        </p:nvSpPr>
        <p:spPr>
          <a:xfrm>
            <a:off x="3503329" y="3402016"/>
            <a:ext cx="1972115" cy="276999"/>
          </a:xfrm>
          <a:prstGeom prst="rect">
            <a:avLst/>
          </a:prstGeom>
          <a:noFill/>
        </p:spPr>
        <p:txBody>
          <a:bodyPr wrap="square" rtlCol="0">
            <a:spAutoFit/>
          </a:bodyPr>
          <a:lstStyle/>
          <a:p>
            <a:r>
              <a:rPr lang="en-US" sz="1200" dirty="0" smtClean="0">
                <a:solidFill>
                  <a:schemeClr val="bg1">
                    <a:lumMod val="50000"/>
                  </a:schemeClr>
                </a:solidFill>
              </a:rPr>
              <a:t>10,000+ Customers</a:t>
            </a:r>
            <a:endParaRPr lang="en-US" sz="1200" dirty="0">
              <a:solidFill>
                <a:schemeClr val="bg1">
                  <a:lumMod val="50000"/>
                </a:schemeClr>
              </a:solidFill>
            </a:endParaRPr>
          </a:p>
        </p:txBody>
      </p:sp>
      <p:pic>
        <p:nvPicPr>
          <p:cNvPr id="1028" name="Picture 4" descr="Image result for customers icon"/>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746707" y="2623653"/>
            <a:ext cx="780357" cy="7803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64496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D:\проекты\upwork\ashish bhandari\Aquaplus_v4-01.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332" y="0"/>
            <a:ext cx="9144000" cy="5145088"/>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D:\проекты\upwork\ashish bhandari\Безымянный-3.emf"/>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8600" y="365125"/>
            <a:ext cx="4063530" cy="55034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object 2"/>
          <p:cNvSpPr txBox="1"/>
          <p:nvPr/>
        </p:nvSpPr>
        <p:spPr>
          <a:xfrm>
            <a:off x="3657600" y="2346325"/>
            <a:ext cx="2705100" cy="412934"/>
          </a:xfrm>
          <a:prstGeom prst="rect">
            <a:avLst/>
          </a:prstGeom>
        </p:spPr>
        <p:txBody>
          <a:bodyPr vert="horz" wrap="square" lIns="0" tIns="12700" rIns="0" bIns="0" rtlCol="0">
            <a:spAutoFit/>
          </a:bodyPr>
          <a:lstStyle/>
          <a:p>
            <a:pPr marL="12700" marR="5080">
              <a:lnSpc>
                <a:spcPct val="100000"/>
              </a:lnSpc>
              <a:spcBef>
                <a:spcPts val="100"/>
              </a:spcBef>
            </a:pPr>
            <a:r>
              <a:rPr lang="en-US" sz="2600" b="1" dirty="0" smtClean="0">
                <a:solidFill>
                  <a:srgbClr val="D25E9A"/>
                </a:solidFill>
                <a:latin typeface="Lato Light" panose="020F0502020204030203"/>
                <a:ea typeface="Lato Medium" panose="020F0502020204030203" pitchFamily="34" charset="0"/>
                <a:cs typeface="Lato Medium" panose="020F0502020204030203" pitchFamily="34" charset="0"/>
              </a:rPr>
              <a:t>THANK YOU</a:t>
            </a:r>
            <a:endParaRPr sz="2600" b="1" dirty="0">
              <a:solidFill>
                <a:srgbClr val="D25E9A"/>
              </a:solidFill>
              <a:latin typeface="Lato Light" panose="020F0502020204030203"/>
              <a:ea typeface="Lato Medium" panose="020F0502020204030203" pitchFamily="34" charset="0"/>
              <a:cs typeface="Lato Medium" panose="020F0502020204030203" pitchFamily="34" charset="0"/>
            </a:endParaRPr>
          </a:p>
        </p:txBody>
      </p:sp>
      <p:pic>
        <p:nvPicPr>
          <p:cNvPr id="11" name="Picture 10"/>
          <p:cNvPicPr>
            <a:picLocks noChangeAspect="1"/>
          </p:cNvPicPr>
          <p:nvPr/>
        </p:nvPicPr>
        <p:blipFill>
          <a:blip r:embed="rId4"/>
          <a:stretch>
            <a:fillRect/>
          </a:stretch>
        </p:blipFill>
        <p:spPr>
          <a:xfrm>
            <a:off x="990600" y="974725"/>
            <a:ext cx="2613495" cy="490312"/>
          </a:xfrm>
          <a:prstGeom prst="rect">
            <a:avLst/>
          </a:prstGeom>
        </p:spPr>
      </p:pic>
    </p:spTree>
    <p:extLst>
      <p:ext uri="{BB962C8B-B14F-4D97-AF65-F5344CB8AC3E}">
        <p14:creationId xmlns="" xmlns:p14="http://schemas.microsoft.com/office/powerpoint/2010/main" val="2414667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проекты\upwork\ashish bhandari\Aquaplus_v4-04.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614" y="0"/>
            <a:ext cx="9067800" cy="510221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itle 2"/>
          <p:cNvSpPr>
            <a:spLocks noGrp="1"/>
          </p:cNvSpPr>
          <p:nvPr>
            <p:ph type="title"/>
          </p:nvPr>
        </p:nvSpPr>
        <p:spPr>
          <a:xfrm>
            <a:off x="304800" y="517525"/>
            <a:ext cx="2985788" cy="307777"/>
          </a:xfrm>
        </p:spPr>
        <p:txBody>
          <a:bodyPr/>
          <a:lstStyle/>
          <a:p>
            <a:r>
              <a:rPr lang="en-US" sz="2000" kern="1200" dirty="0">
                <a:solidFill>
                  <a:srgbClr val="D25E9A"/>
                </a:solidFill>
                <a:latin typeface="Lato Light" panose="020F0502020204030203"/>
                <a:ea typeface="Lato Medium" panose="020F0502020204030203" pitchFamily="34" charset="0"/>
                <a:cs typeface="Lato Medium" panose="020F0502020204030203" pitchFamily="34" charset="0"/>
              </a:rPr>
              <a:t>A </a:t>
            </a:r>
            <a:r>
              <a:rPr lang="en-US" sz="2000" kern="1200" dirty="0" smtClean="0">
                <a:solidFill>
                  <a:srgbClr val="D25E9A"/>
                </a:solidFill>
                <a:latin typeface="Lato Light" panose="020F0502020204030203"/>
                <a:ea typeface="Lato Medium" panose="020F0502020204030203" pitchFamily="34" charset="0"/>
                <a:cs typeface="Lato Medium" panose="020F0502020204030203" pitchFamily="34" charset="0"/>
              </a:rPr>
              <a:t>HEALTHY FUTURE FOR ALL</a:t>
            </a:r>
            <a:endParaRPr lang="en-US" sz="2000" kern="1200" dirty="0">
              <a:solidFill>
                <a:srgbClr val="D25E9A"/>
              </a:solidFill>
              <a:latin typeface="Lato Light" panose="020F0502020204030203"/>
              <a:ea typeface="Lato Medium" panose="020F0502020204030203" pitchFamily="34" charset="0"/>
              <a:cs typeface="Lato Medium" panose="020F0502020204030203" pitchFamily="34" charset="0"/>
            </a:endParaRPr>
          </a:p>
        </p:txBody>
      </p:sp>
      <p:cxnSp>
        <p:nvCxnSpPr>
          <p:cNvPr id="4" name="Straight Connector 3"/>
          <p:cNvCxnSpPr/>
          <p:nvPr/>
        </p:nvCxnSpPr>
        <p:spPr>
          <a:xfrm>
            <a:off x="304800" y="441325"/>
            <a:ext cx="2985788"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9" name="Picture 2" descr="D:\проекты\upwork\ashish bhandari\Безымянный-3.e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4784725"/>
            <a:ext cx="1614035" cy="218596"/>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Increased Metabolism"/>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12363" y="2422525"/>
            <a:ext cx="1828801" cy="1828802"/>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Enhanced Hydration"/>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076127" y="2445396"/>
            <a:ext cx="1828873" cy="1828874"/>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Better Detoxification"/>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044466" y="2455352"/>
            <a:ext cx="1832047" cy="183204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228600" y="1127125"/>
            <a:ext cx="5610314" cy="954107"/>
          </a:xfrm>
          <a:prstGeom prst="rect">
            <a:avLst/>
          </a:prstGeom>
        </p:spPr>
        <p:txBody>
          <a:bodyPr wrap="square">
            <a:spAutoFit/>
          </a:bodyPr>
          <a:lstStyle/>
          <a:p>
            <a:pPr algn="just"/>
            <a:r>
              <a:rPr lang="en-US" sz="1400" dirty="0">
                <a:solidFill>
                  <a:schemeClr val="bg1">
                    <a:lumMod val="50000"/>
                  </a:schemeClr>
                </a:solidFill>
                <a:latin typeface="Lato Light" panose="020F0502020204030203"/>
                <a:ea typeface="Lato Medium" panose="020F0502020204030203" pitchFamily="34" charset="0"/>
                <a:cs typeface="Lato Medium" panose="020F0502020204030203" pitchFamily="34" charset="0"/>
              </a:rPr>
              <a:t>AQUAPLUS is a focused water company that aims to make a difference in the UAE. We provide refreshing water that is put through a </a:t>
            </a:r>
            <a:r>
              <a:rPr lang="en-US" sz="1400" b="1" dirty="0">
                <a:solidFill>
                  <a:schemeClr val="bg1">
                    <a:lumMod val="50000"/>
                  </a:schemeClr>
                </a:solidFill>
                <a:latin typeface="Lato Light" panose="020F0502020204030203"/>
                <a:ea typeface="Lato Medium" panose="020F0502020204030203" pitchFamily="34" charset="0"/>
                <a:cs typeface="Lato Medium" panose="020F0502020204030203" pitchFamily="34" charset="0"/>
              </a:rPr>
              <a:t>U</a:t>
            </a:r>
            <a:r>
              <a:rPr lang="en-US" sz="1400" b="1" dirty="0" smtClean="0">
                <a:solidFill>
                  <a:schemeClr val="bg1">
                    <a:lumMod val="50000"/>
                  </a:schemeClr>
                </a:solidFill>
                <a:latin typeface="Lato Light" panose="020F0502020204030203"/>
                <a:ea typeface="Lato Medium" panose="020F0502020204030203" pitchFamily="34" charset="0"/>
                <a:cs typeface="Lato Medium" panose="020F0502020204030203" pitchFamily="34" charset="0"/>
              </a:rPr>
              <a:t>nique </a:t>
            </a:r>
            <a:r>
              <a:rPr lang="en-US" sz="1400" b="1" dirty="0">
                <a:solidFill>
                  <a:schemeClr val="bg1">
                    <a:lumMod val="50000"/>
                  </a:schemeClr>
                </a:solidFill>
                <a:latin typeface="Lato Light" panose="020F0502020204030203"/>
                <a:ea typeface="Lato Medium" panose="020F0502020204030203" pitchFamily="34" charset="0"/>
                <a:cs typeface="Lato Medium" panose="020F0502020204030203" pitchFamily="34" charset="0"/>
              </a:rPr>
              <a:t>F</a:t>
            </a:r>
            <a:r>
              <a:rPr lang="en-US" sz="1400" b="1" dirty="0" smtClean="0">
                <a:solidFill>
                  <a:schemeClr val="bg1">
                    <a:lumMod val="50000"/>
                  </a:schemeClr>
                </a:solidFill>
                <a:latin typeface="Lato Light" panose="020F0502020204030203"/>
                <a:ea typeface="Lato Medium" panose="020F0502020204030203" pitchFamily="34" charset="0"/>
                <a:cs typeface="Lato Medium" panose="020F0502020204030203" pitchFamily="34" charset="0"/>
              </a:rPr>
              <a:t>iltration </a:t>
            </a:r>
            <a:r>
              <a:rPr lang="en-US" sz="1400" b="1" dirty="0">
                <a:solidFill>
                  <a:schemeClr val="bg1">
                    <a:lumMod val="50000"/>
                  </a:schemeClr>
                </a:solidFill>
                <a:latin typeface="Lato Light" panose="020F0502020204030203"/>
                <a:ea typeface="Lato Medium" panose="020F0502020204030203" pitchFamily="34" charset="0"/>
                <a:cs typeface="Lato Medium" panose="020F0502020204030203" pitchFamily="34" charset="0"/>
              </a:rPr>
              <a:t>P</a:t>
            </a:r>
            <a:r>
              <a:rPr lang="en-US" sz="1400" b="1" dirty="0" smtClean="0">
                <a:solidFill>
                  <a:schemeClr val="bg1">
                    <a:lumMod val="50000"/>
                  </a:schemeClr>
                </a:solidFill>
                <a:latin typeface="Lato Light" panose="020F0502020204030203"/>
                <a:ea typeface="Lato Medium" panose="020F0502020204030203" pitchFamily="34" charset="0"/>
                <a:cs typeface="Lato Medium" panose="020F0502020204030203" pitchFamily="34" charset="0"/>
              </a:rPr>
              <a:t>rocess</a:t>
            </a:r>
            <a:r>
              <a:rPr lang="en-US" sz="1400" dirty="0">
                <a:solidFill>
                  <a:schemeClr val="bg1">
                    <a:lumMod val="50000"/>
                  </a:schemeClr>
                </a:solidFill>
                <a:latin typeface="Lato Light" panose="020F0502020204030203"/>
                <a:ea typeface="Lato Medium" panose="020F0502020204030203" pitchFamily="34" charset="0"/>
                <a:cs typeface="Lato Medium" panose="020F0502020204030203" pitchFamily="34" charset="0"/>
              </a:rPr>
              <a:t>, which gives it rejuvenating alkaline, antioxidant and ultra-hydrating properties. </a:t>
            </a:r>
          </a:p>
        </p:txBody>
      </p:sp>
    </p:spTree>
    <p:extLst>
      <p:ext uri="{BB962C8B-B14F-4D97-AF65-F5344CB8AC3E}">
        <p14:creationId xmlns="" xmlns:p14="http://schemas.microsoft.com/office/powerpoint/2010/main" val="355964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17525"/>
            <a:ext cx="4038600" cy="615553"/>
          </a:xfrm>
        </p:spPr>
        <p:txBody>
          <a:bodyPr/>
          <a:lstStyle/>
          <a:p>
            <a:r>
              <a:rPr lang="en-US" sz="2000" kern="1200" dirty="0" smtClean="0">
                <a:solidFill>
                  <a:srgbClr val="D25E9A"/>
                </a:solidFill>
                <a:latin typeface="Lato Light" panose="020F0502020204030203"/>
                <a:ea typeface="Lato Medium" panose="020F0502020204030203" pitchFamily="34" charset="0"/>
                <a:cs typeface="Lato Medium" panose="020F0502020204030203" pitchFamily="34" charset="0"/>
              </a:rPr>
              <a:t>VISION, MISSION AND CORE VALUES</a:t>
            </a:r>
            <a:endParaRPr lang="en-US" sz="2000" kern="1200" dirty="0">
              <a:solidFill>
                <a:srgbClr val="D25E9A"/>
              </a:solidFill>
              <a:latin typeface="Lato Light" panose="020F0502020204030203"/>
              <a:ea typeface="Lato Medium" panose="020F0502020204030203" pitchFamily="34" charset="0"/>
              <a:cs typeface="Lato Medium" panose="020F0502020204030203" pitchFamily="34" charset="0"/>
            </a:endParaRPr>
          </a:p>
        </p:txBody>
      </p:sp>
      <p:cxnSp>
        <p:nvCxnSpPr>
          <p:cNvPr id="4" name="Straight Connector 3"/>
          <p:cNvCxnSpPr/>
          <p:nvPr/>
        </p:nvCxnSpPr>
        <p:spPr>
          <a:xfrm>
            <a:off x="304800" y="441325"/>
            <a:ext cx="38100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9" name="Picture 2" descr="D:\проекты\upwork\ashish bhandari\Безымянный-3.e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91400" y="4784725"/>
            <a:ext cx="1614035" cy="21859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381000" y="2163131"/>
            <a:ext cx="4114800" cy="1323439"/>
          </a:xfrm>
          <a:prstGeom prst="rect">
            <a:avLst/>
          </a:prstGeom>
        </p:spPr>
        <p:txBody>
          <a:bodyPr wrap="square">
            <a:spAutoFit/>
          </a:bodyPr>
          <a:lstStyle/>
          <a:p>
            <a:pPr algn="just"/>
            <a:r>
              <a:rPr lang="en-US" sz="1600" dirty="0" smtClean="0">
                <a:solidFill>
                  <a:schemeClr val="tx1">
                    <a:lumMod val="50000"/>
                    <a:lumOff val="50000"/>
                  </a:schemeClr>
                </a:solidFill>
                <a:latin typeface="Lato Light" panose="020F0502020204030203"/>
              </a:rPr>
              <a:t>Our Vision is to be the leader in the international health water industry by creating and delivering beneficial products that exceed customer expectations while ensuring a balanced and caring culture.</a:t>
            </a:r>
            <a:endParaRPr lang="en-US" sz="1600" dirty="0">
              <a:solidFill>
                <a:schemeClr val="tx1">
                  <a:lumMod val="50000"/>
                  <a:lumOff val="50000"/>
                </a:schemeClr>
              </a:solidFill>
              <a:latin typeface="Lato Light" panose="020F0502020204030203"/>
            </a:endParaRPr>
          </a:p>
        </p:txBody>
      </p:sp>
      <p:sp>
        <p:nvSpPr>
          <p:cNvPr id="10" name="TextBox 9"/>
          <p:cNvSpPr txBox="1"/>
          <p:nvPr/>
        </p:nvSpPr>
        <p:spPr>
          <a:xfrm>
            <a:off x="4838700" y="2163132"/>
            <a:ext cx="3962400" cy="1077218"/>
          </a:xfrm>
          <a:prstGeom prst="rect">
            <a:avLst/>
          </a:prstGeom>
          <a:noFill/>
        </p:spPr>
        <p:txBody>
          <a:bodyPr wrap="square" rtlCol="0">
            <a:spAutoFit/>
          </a:bodyPr>
          <a:lstStyle/>
          <a:p>
            <a:pPr algn="just"/>
            <a:r>
              <a:rPr lang="en-US" sz="1600" dirty="0">
                <a:solidFill>
                  <a:schemeClr val="tx1">
                    <a:lumMod val="50000"/>
                    <a:lumOff val="50000"/>
                  </a:schemeClr>
                </a:solidFill>
                <a:latin typeface="Lato Light" panose="020F0502020204030203"/>
              </a:rPr>
              <a:t>At AQUAPLUS, we are committed to improving the quality of life of the communities we serve. We do this by striving for leadership and global competitiveness in the business.</a:t>
            </a:r>
          </a:p>
        </p:txBody>
      </p:sp>
      <p:pic>
        <p:nvPicPr>
          <p:cNvPr id="11" name="Picture 10"/>
          <p:cNvPicPr>
            <a:picLocks noChangeAspect="1"/>
          </p:cNvPicPr>
          <p:nvPr/>
        </p:nvPicPr>
        <p:blipFill>
          <a:blip r:embed="rId3"/>
          <a:stretch>
            <a:fillRect/>
          </a:stretch>
        </p:blipFill>
        <p:spPr>
          <a:xfrm>
            <a:off x="533400" y="3782786"/>
            <a:ext cx="1752600" cy="462049"/>
          </a:xfrm>
          <a:prstGeom prst="rect">
            <a:avLst/>
          </a:prstGeom>
        </p:spPr>
      </p:pic>
      <p:pic>
        <p:nvPicPr>
          <p:cNvPr id="12" name="Picture 11"/>
          <p:cNvPicPr>
            <a:picLocks noChangeAspect="1"/>
          </p:cNvPicPr>
          <p:nvPr/>
        </p:nvPicPr>
        <p:blipFill>
          <a:blip r:embed="rId4"/>
          <a:stretch>
            <a:fillRect/>
          </a:stretch>
        </p:blipFill>
        <p:spPr>
          <a:xfrm>
            <a:off x="2324100" y="3694581"/>
            <a:ext cx="6432354" cy="554656"/>
          </a:xfrm>
          <a:prstGeom prst="rect">
            <a:avLst/>
          </a:prstGeom>
        </p:spPr>
      </p:pic>
      <p:pic>
        <p:nvPicPr>
          <p:cNvPr id="2052" name="Picture 4" descr="Image result for vision icon in blue"/>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438900" y="1355725"/>
            <a:ext cx="841375" cy="746720"/>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Image result for vision icon in blue"/>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38300" y="1430092"/>
            <a:ext cx="1010130" cy="5926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81059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65126"/>
            <a:ext cx="4419600" cy="381000"/>
          </a:xfrm>
        </p:spPr>
        <p:txBody>
          <a:bodyPr/>
          <a:lstStyle/>
          <a:p>
            <a:r>
              <a:rPr lang="en-US" sz="2000" kern="1200" dirty="0" smtClean="0">
                <a:solidFill>
                  <a:srgbClr val="D25E9A"/>
                </a:solidFill>
                <a:latin typeface="Lato Light" panose="020F0502020204030203"/>
                <a:ea typeface="Lato Medium" panose="020F0502020204030203" pitchFamily="34" charset="0"/>
                <a:cs typeface="Lato Medium" panose="020F0502020204030203" pitchFamily="34" charset="0"/>
              </a:rPr>
              <a:t>WHY AQUAPLUS?</a:t>
            </a:r>
            <a:endParaRPr lang="en-US" sz="2000" kern="1200" dirty="0">
              <a:solidFill>
                <a:srgbClr val="D25E9A"/>
              </a:solidFill>
              <a:latin typeface="Lato Light" panose="020F0502020204030203"/>
              <a:ea typeface="Lato Medium" panose="020F0502020204030203" pitchFamily="34" charset="0"/>
              <a:cs typeface="Lato Medium" panose="020F0502020204030203" pitchFamily="34" charset="0"/>
            </a:endParaRPr>
          </a:p>
        </p:txBody>
      </p:sp>
      <p:cxnSp>
        <p:nvCxnSpPr>
          <p:cNvPr id="4" name="Straight Connector 3"/>
          <p:cNvCxnSpPr/>
          <p:nvPr/>
        </p:nvCxnSpPr>
        <p:spPr>
          <a:xfrm>
            <a:off x="304800" y="212725"/>
            <a:ext cx="19050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9" name="Picture 2" descr="D:\проекты\upwork\ashish bhandari\Безымянный-3.e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4784725"/>
            <a:ext cx="1614035" cy="21859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 name="Group 6"/>
          <p:cNvGrpSpPr/>
          <p:nvPr/>
        </p:nvGrpSpPr>
        <p:grpSpPr>
          <a:xfrm>
            <a:off x="1143000" y="822325"/>
            <a:ext cx="6438900" cy="3787597"/>
            <a:chOff x="1613539" y="894291"/>
            <a:chExt cx="8842013" cy="5198477"/>
          </a:xfrm>
        </p:grpSpPr>
        <p:grpSp>
          <p:nvGrpSpPr>
            <p:cNvPr id="8" name="Group 7"/>
            <p:cNvGrpSpPr/>
            <p:nvPr/>
          </p:nvGrpSpPr>
          <p:grpSpPr>
            <a:xfrm>
              <a:off x="1613539" y="2680346"/>
              <a:ext cx="2659223" cy="3412422"/>
              <a:chOff x="1921625" y="2578748"/>
              <a:chExt cx="2659223" cy="3412422"/>
            </a:xfrm>
          </p:grpSpPr>
          <p:grpSp>
            <p:nvGrpSpPr>
              <p:cNvPr id="60" name="Group 59"/>
              <p:cNvGrpSpPr/>
              <p:nvPr/>
            </p:nvGrpSpPr>
            <p:grpSpPr>
              <a:xfrm>
                <a:off x="1921625" y="4754307"/>
                <a:ext cx="2659223" cy="1236863"/>
                <a:chOff x="1486196" y="4638196"/>
                <a:chExt cx="2659223" cy="1236863"/>
              </a:xfrm>
            </p:grpSpPr>
            <p:sp>
              <p:nvSpPr>
                <p:cNvPr id="68" name="Freeform 67"/>
                <p:cNvSpPr/>
                <p:nvPr/>
              </p:nvSpPr>
              <p:spPr>
                <a:xfrm>
                  <a:off x="2490919" y="4638196"/>
                  <a:ext cx="358864" cy="358882"/>
                </a:xfrm>
                <a:custGeom>
                  <a:avLst/>
                  <a:gdLst>
                    <a:gd name="connsiteX0" fmla="*/ 329980 w 371319"/>
                    <a:gd name="connsiteY0" fmla="*/ 43216 h 371339"/>
                    <a:gd name="connsiteX1" fmla="*/ 361636 w 371319"/>
                    <a:gd name="connsiteY1" fmla="*/ 74873 h 371339"/>
                    <a:gd name="connsiteX2" fmla="*/ 177283 w 371319"/>
                    <a:gd name="connsiteY2" fmla="*/ 264812 h 371339"/>
                    <a:gd name="connsiteX3" fmla="*/ 87899 w 371319"/>
                    <a:gd name="connsiteY3" fmla="*/ 177291 h 371339"/>
                    <a:gd name="connsiteX4" fmla="*/ 121418 w 371319"/>
                    <a:gd name="connsiteY4" fmla="*/ 143771 h 371339"/>
                    <a:gd name="connsiteX5" fmla="*/ 177283 w 371319"/>
                    <a:gd name="connsiteY5" fmla="*/ 197774 h 371339"/>
                    <a:gd name="connsiteX6" fmla="*/ 170541 w 371319"/>
                    <a:gd name="connsiteY6" fmla="*/ 616 h 371339"/>
                    <a:gd name="connsiteX7" fmla="*/ 228403 w 371319"/>
                    <a:gd name="connsiteY7" fmla="*/ 4998 h 371339"/>
                    <a:gd name="connsiteX8" fmla="*/ 219248 w 371319"/>
                    <a:gd name="connsiteY8" fmla="*/ 43703 h 371339"/>
                    <a:gd name="connsiteX9" fmla="*/ 62213 w 371319"/>
                    <a:gd name="connsiteY9" fmla="*/ 107929 h 371339"/>
                    <a:gd name="connsiteX10" fmla="*/ 72138 w 371319"/>
                    <a:gd name="connsiteY10" fmla="*/ 277298 h 371339"/>
                    <a:gd name="connsiteX11" fmla="*/ 235597 w 371319"/>
                    <a:gd name="connsiteY11" fmla="*/ 322745 h 371339"/>
                    <a:gd name="connsiteX12" fmla="*/ 331520 w 371319"/>
                    <a:gd name="connsiteY12" fmla="*/ 182805 h 371339"/>
                    <a:gd name="connsiteX13" fmla="*/ 371283 w 371319"/>
                    <a:gd name="connsiteY13" fmla="*/ 182022 h 371339"/>
                    <a:gd name="connsiteX14" fmla="*/ 249210 w 371319"/>
                    <a:gd name="connsiteY14" fmla="*/ 360114 h 371339"/>
                    <a:gd name="connsiteX15" fmla="*/ 41188 w 371319"/>
                    <a:gd name="connsiteY15" fmla="*/ 302277 h 371339"/>
                    <a:gd name="connsiteX16" fmla="*/ 28558 w 371319"/>
                    <a:gd name="connsiteY16" fmla="*/ 86734 h 371339"/>
                    <a:gd name="connsiteX17" fmla="*/ 170541 w 371319"/>
                    <a:gd name="connsiteY17" fmla="*/ 616 h 37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1319" h="371339">
                      <a:moveTo>
                        <a:pt x="329980" y="43216"/>
                      </a:moveTo>
                      <a:lnTo>
                        <a:pt x="361636" y="74873"/>
                      </a:lnTo>
                      <a:lnTo>
                        <a:pt x="177283" y="264812"/>
                      </a:lnTo>
                      <a:lnTo>
                        <a:pt x="87899" y="177291"/>
                      </a:lnTo>
                      <a:lnTo>
                        <a:pt x="121418" y="143771"/>
                      </a:lnTo>
                      <a:lnTo>
                        <a:pt x="177283" y="197774"/>
                      </a:lnTo>
                      <a:close/>
                      <a:moveTo>
                        <a:pt x="170541" y="616"/>
                      </a:moveTo>
                      <a:cubicBezTo>
                        <a:pt x="189592" y="-943"/>
                        <a:pt x="209094" y="430"/>
                        <a:pt x="228403" y="4998"/>
                      </a:cubicBezTo>
                      <a:lnTo>
                        <a:pt x="219248" y="43703"/>
                      </a:lnTo>
                      <a:cubicBezTo>
                        <a:pt x="158556" y="29344"/>
                        <a:pt x="95449" y="55154"/>
                        <a:pt x="62213" y="107929"/>
                      </a:cubicBezTo>
                      <a:cubicBezTo>
                        <a:pt x="28978" y="160703"/>
                        <a:pt x="32967" y="228767"/>
                        <a:pt x="72138" y="277298"/>
                      </a:cubicBezTo>
                      <a:cubicBezTo>
                        <a:pt x="111309" y="325830"/>
                        <a:pt x="176998" y="344093"/>
                        <a:pt x="235597" y="322745"/>
                      </a:cubicBezTo>
                      <a:cubicBezTo>
                        <a:pt x="294197" y="301398"/>
                        <a:pt x="332745" y="245159"/>
                        <a:pt x="331520" y="182805"/>
                      </a:cubicBezTo>
                      <a:lnTo>
                        <a:pt x="371283" y="182022"/>
                      </a:lnTo>
                      <a:cubicBezTo>
                        <a:pt x="372843" y="261377"/>
                        <a:pt x="323786" y="332946"/>
                        <a:pt x="249210" y="360114"/>
                      </a:cubicBezTo>
                      <a:cubicBezTo>
                        <a:pt x="174635" y="387282"/>
                        <a:pt x="91038" y="364039"/>
                        <a:pt x="41188" y="302277"/>
                      </a:cubicBezTo>
                      <a:cubicBezTo>
                        <a:pt x="-8661" y="240515"/>
                        <a:pt x="-13738" y="153895"/>
                        <a:pt x="28558" y="86734"/>
                      </a:cubicBezTo>
                      <a:cubicBezTo>
                        <a:pt x="60280" y="36363"/>
                        <a:pt x="113386" y="5294"/>
                        <a:pt x="170541" y="616"/>
                      </a:cubicBezTo>
                      <a:close/>
                    </a:path>
                  </a:pathLst>
                </a:custGeom>
                <a:solidFill>
                  <a:srgbClr val="287D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000">
                    <a:solidFill>
                      <a:prstClr val="black">
                        <a:alpha val="50000"/>
                      </a:prstClr>
                    </a:solidFill>
                    <a:latin typeface="Lato Light" panose="020F0502020204030203"/>
                    <a:cs typeface="Arial" panose="020B0604020202020204" pitchFamily="34" charset="0"/>
                  </a:endParaRPr>
                </a:p>
              </p:txBody>
            </p:sp>
            <p:sp>
              <p:nvSpPr>
                <p:cNvPr id="69" name="TextBox 68"/>
                <p:cNvSpPr txBox="1"/>
                <p:nvPr/>
              </p:nvSpPr>
              <p:spPr>
                <a:xfrm>
                  <a:off x="1486196" y="4997637"/>
                  <a:ext cx="2659223" cy="359060"/>
                </a:xfrm>
                <a:prstGeom prst="rect">
                  <a:avLst/>
                </a:prstGeom>
                <a:noFill/>
              </p:spPr>
              <p:txBody>
                <a:bodyPr wrap="square" rtlCol="0">
                  <a:spAutoFit/>
                </a:bodyPr>
                <a:lstStyle/>
                <a:p>
                  <a:pPr algn="ctr" defTabSz="685800">
                    <a:defRPr/>
                  </a:pPr>
                  <a:r>
                    <a:rPr lang="en-US" sz="1100" b="1" dirty="0" smtClean="0">
                      <a:solidFill>
                        <a:prstClr val="black"/>
                      </a:solidFill>
                      <a:latin typeface="Lato Light" panose="020F0502020204030203"/>
                      <a:cs typeface="Arial" panose="020B0604020202020204" pitchFamily="34" charset="0"/>
                    </a:rPr>
                    <a:t>Unique </a:t>
                  </a:r>
                  <a:r>
                    <a:rPr lang="en-US" sz="1000" b="1" dirty="0" smtClean="0">
                      <a:solidFill>
                        <a:prstClr val="black"/>
                      </a:solidFill>
                      <a:latin typeface="Lato Light" panose="020F0502020204030203"/>
                      <a:cs typeface="Arial" panose="020B0604020202020204" pitchFamily="34" charset="0"/>
                    </a:rPr>
                    <a:t>Filtration</a:t>
                  </a:r>
                  <a:r>
                    <a:rPr lang="en-US" sz="1100" b="1" dirty="0" smtClean="0">
                      <a:solidFill>
                        <a:prstClr val="black"/>
                      </a:solidFill>
                      <a:latin typeface="Lato Light" panose="020F0502020204030203"/>
                      <a:cs typeface="Arial" panose="020B0604020202020204" pitchFamily="34" charset="0"/>
                    </a:rPr>
                    <a:t> Process</a:t>
                  </a:r>
                  <a:endParaRPr lang="en-US" sz="1100" b="1" dirty="0">
                    <a:solidFill>
                      <a:prstClr val="black"/>
                    </a:solidFill>
                    <a:latin typeface="Lato Light" panose="020F0502020204030203"/>
                    <a:cs typeface="Arial" panose="020B0604020202020204" pitchFamily="34" charset="0"/>
                  </a:endParaRPr>
                </a:p>
              </p:txBody>
            </p:sp>
            <p:sp>
              <p:nvSpPr>
                <p:cNvPr id="70" name="Rectangle 69"/>
                <p:cNvSpPr/>
                <p:nvPr/>
              </p:nvSpPr>
              <p:spPr>
                <a:xfrm>
                  <a:off x="1609106" y="5368151"/>
                  <a:ext cx="2122492" cy="506908"/>
                </a:xfrm>
                <a:prstGeom prst="rect">
                  <a:avLst/>
                </a:prstGeom>
              </p:spPr>
              <p:txBody>
                <a:bodyPr wrap="square">
                  <a:spAutoFit/>
                </a:bodyPr>
                <a:lstStyle/>
                <a:p>
                  <a:pPr algn="ctr" defTabSz="685800">
                    <a:defRPr/>
                  </a:pPr>
                  <a:r>
                    <a:rPr lang="en-US" sz="900" dirty="0" smtClean="0">
                      <a:solidFill>
                        <a:prstClr val="black">
                          <a:lumMod val="65000"/>
                          <a:lumOff val="35000"/>
                        </a:prstClr>
                      </a:solidFill>
                      <a:latin typeface="Lato Light" panose="020F0502020204030203"/>
                      <a:cs typeface="Arial" panose="020B0604020202020204" pitchFamily="34" charset="0"/>
                    </a:rPr>
                    <a:t>This makes the water </a:t>
                  </a:r>
                  <a:r>
                    <a:rPr lang="en-US" sz="900" dirty="0" smtClean="0">
                      <a:solidFill>
                        <a:prstClr val="black">
                          <a:lumMod val="65000"/>
                          <a:lumOff val="35000"/>
                        </a:prstClr>
                      </a:solidFill>
                      <a:latin typeface="Lato Light" panose="020F0502020204030203"/>
                      <a:cs typeface="Arial" panose="020B0604020202020204" pitchFamily="34" charset="0"/>
                    </a:rPr>
                    <a:t>ALKALINE.</a:t>
                  </a:r>
                  <a:endParaRPr lang="en-US" sz="900" dirty="0">
                    <a:solidFill>
                      <a:prstClr val="black">
                        <a:lumMod val="65000"/>
                        <a:lumOff val="35000"/>
                      </a:prstClr>
                    </a:solidFill>
                    <a:latin typeface="Lato Light" panose="020F0502020204030203"/>
                    <a:cs typeface="Arial" panose="020B0604020202020204" pitchFamily="34" charset="0"/>
                  </a:endParaRPr>
                </a:p>
              </p:txBody>
            </p:sp>
          </p:grpSp>
          <p:grpSp>
            <p:nvGrpSpPr>
              <p:cNvPr id="61" name="Group 60"/>
              <p:cNvGrpSpPr/>
              <p:nvPr/>
            </p:nvGrpSpPr>
            <p:grpSpPr>
              <a:xfrm>
                <a:off x="2278381" y="2578748"/>
                <a:ext cx="1629833" cy="2052560"/>
                <a:chOff x="2278381" y="2578748"/>
                <a:chExt cx="1629833" cy="2052560"/>
              </a:xfrm>
            </p:grpSpPr>
            <p:cxnSp>
              <p:nvCxnSpPr>
                <p:cNvPr id="62" name="Straight Connector 61"/>
                <p:cNvCxnSpPr/>
                <p:nvPr/>
              </p:nvCxnSpPr>
              <p:spPr>
                <a:xfrm>
                  <a:off x="3093297" y="4068461"/>
                  <a:ext cx="0" cy="562847"/>
                </a:xfrm>
                <a:prstGeom prst="line">
                  <a:avLst/>
                </a:prstGeom>
                <a:ln>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278381" y="2578748"/>
                  <a:ext cx="1629833" cy="1405027"/>
                  <a:chOff x="2325555" y="2323814"/>
                  <a:chExt cx="1400626" cy="1207437"/>
                </a:xfrm>
              </p:grpSpPr>
              <p:sp>
                <p:nvSpPr>
                  <p:cNvPr id="66" name="Hexagon 65"/>
                  <p:cNvSpPr/>
                  <p:nvPr/>
                </p:nvSpPr>
                <p:spPr>
                  <a:xfrm>
                    <a:off x="2325555" y="2323814"/>
                    <a:ext cx="1400626" cy="1207437"/>
                  </a:xfrm>
                  <a:prstGeom prst="hexagon">
                    <a:avLst>
                      <a:gd name="adj" fmla="val 29233"/>
                      <a:gd name="vf" fmla="val 115470"/>
                    </a:avLst>
                  </a:prstGeom>
                  <a:solidFill>
                    <a:srgbClr val="287D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a:solidFill>
                        <a:prstClr val="white"/>
                      </a:solidFill>
                      <a:latin typeface="Lato Light" panose="020F0502020204030203"/>
                    </a:endParaRPr>
                  </a:p>
                </p:txBody>
              </p:sp>
              <p:sp>
                <p:nvSpPr>
                  <p:cNvPr id="67" name="Hexagon 66"/>
                  <p:cNvSpPr/>
                  <p:nvPr/>
                </p:nvSpPr>
                <p:spPr>
                  <a:xfrm>
                    <a:off x="2392615" y="2370744"/>
                    <a:ext cx="1263466" cy="1089195"/>
                  </a:xfrm>
                  <a:prstGeom prst="hexagon">
                    <a:avLst>
                      <a:gd name="adj" fmla="val 29233"/>
                      <a:gd name="vf" fmla="val 115470"/>
                    </a:avLst>
                  </a:prstGeom>
                  <a:gradFill flip="none" rotWithShape="1">
                    <a:gsLst>
                      <a:gs pos="0">
                        <a:srgbClr val="66ADE8"/>
                      </a:gs>
                      <a:gs pos="63000">
                        <a:srgbClr val="1D75BD"/>
                      </a:gs>
                    </a:gsLst>
                    <a:lin ang="2700000" scaled="1"/>
                    <a:tileRect/>
                  </a:gradFill>
                  <a:ln w="254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a:solidFill>
                        <a:prstClr val="white"/>
                      </a:solidFill>
                      <a:latin typeface="Lato Light" panose="020F0502020204030203"/>
                    </a:endParaRPr>
                  </a:p>
                </p:txBody>
              </p:sp>
            </p:grpSp>
          </p:grpSp>
        </p:grpSp>
        <p:grpSp>
          <p:nvGrpSpPr>
            <p:cNvPr id="10" name="Group 9"/>
            <p:cNvGrpSpPr/>
            <p:nvPr/>
          </p:nvGrpSpPr>
          <p:grpSpPr>
            <a:xfrm>
              <a:off x="3268040" y="894291"/>
              <a:ext cx="2635708" cy="3944775"/>
              <a:chOff x="3576126" y="792693"/>
              <a:chExt cx="2635708" cy="3944775"/>
            </a:xfrm>
          </p:grpSpPr>
          <p:grpSp>
            <p:nvGrpSpPr>
              <p:cNvPr id="48" name="Group 47"/>
              <p:cNvGrpSpPr/>
              <p:nvPr/>
            </p:nvGrpSpPr>
            <p:grpSpPr>
              <a:xfrm>
                <a:off x="3576126" y="792693"/>
                <a:ext cx="2635708" cy="1606386"/>
                <a:chOff x="6878123" y="792687"/>
                <a:chExt cx="2635708" cy="1606386"/>
              </a:xfrm>
            </p:grpSpPr>
            <p:sp>
              <p:nvSpPr>
                <p:cNvPr id="56" name="Freeform 55"/>
                <p:cNvSpPr/>
                <p:nvPr/>
              </p:nvSpPr>
              <p:spPr>
                <a:xfrm>
                  <a:off x="7882845" y="792687"/>
                  <a:ext cx="358864" cy="358882"/>
                </a:xfrm>
                <a:custGeom>
                  <a:avLst/>
                  <a:gdLst>
                    <a:gd name="connsiteX0" fmla="*/ 329980 w 371319"/>
                    <a:gd name="connsiteY0" fmla="*/ 43216 h 371339"/>
                    <a:gd name="connsiteX1" fmla="*/ 361636 w 371319"/>
                    <a:gd name="connsiteY1" fmla="*/ 74873 h 371339"/>
                    <a:gd name="connsiteX2" fmla="*/ 177283 w 371319"/>
                    <a:gd name="connsiteY2" fmla="*/ 264812 h 371339"/>
                    <a:gd name="connsiteX3" fmla="*/ 87899 w 371319"/>
                    <a:gd name="connsiteY3" fmla="*/ 177291 h 371339"/>
                    <a:gd name="connsiteX4" fmla="*/ 121418 w 371319"/>
                    <a:gd name="connsiteY4" fmla="*/ 143771 h 371339"/>
                    <a:gd name="connsiteX5" fmla="*/ 177283 w 371319"/>
                    <a:gd name="connsiteY5" fmla="*/ 197774 h 371339"/>
                    <a:gd name="connsiteX6" fmla="*/ 170541 w 371319"/>
                    <a:gd name="connsiteY6" fmla="*/ 616 h 371339"/>
                    <a:gd name="connsiteX7" fmla="*/ 228403 w 371319"/>
                    <a:gd name="connsiteY7" fmla="*/ 4998 h 371339"/>
                    <a:gd name="connsiteX8" fmla="*/ 219248 w 371319"/>
                    <a:gd name="connsiteY8" fmla="*/ 43703 h 371339"/>
                    <a:gd name="connsiteX9" fmla="*/ 62213 w 371319"/>
                    <a:gd name="connsiteY9" fmla="*/ 107929 h 371339"/>
                    <a:gd name="connsiteX10" fmla="*/ 72138 w 371319"/>
                    <a:gd name="connsiteY10" fmla="*/ 277298 h 371339"/>
                    <a:gd name="connsiteX11" fmla="*/ 235597 w 371319"/>
                    <a:gd name="connsiteY11" fmla="*/ 322745 h 371339"/>
                    <a:gd name="connsiteX12" fmla="*/ 331520 w 371319"/>
                    <a:gd name="connsiteY12" fmla="*/ 182805 h 371339"/>
                    <a:gd name="connsiteX13" fmla="*/ 371283 w 371319"/>
                    <a:gd name="connsiteY13" fmla="*/ 182022 h 371339"/>
                    <a:gd name="connsiteX14" fmla="*/ 249210 w 371319"/>
                    <a:gd name="connsiteY14" fmla="*/ 360114 h 371339"/>
                    <a:gd name="connsiteX15" fmla="*/ 41188 w 371319"/>
                    <a:gd name="connsiteY15" fmla="*/ 302277 h 371339"/>
                    <a:gd name="connsiteX16" fmla="*/ 28558 w 371319"/>
                    <a:gd name="connsiteY16" fmla="*/ 86734 h 371339"/>
                    <a:gd name="connsiteX17" fmla="*/ 170541 w 371319"/>
                    <a:gd name="connsiteY17" fmla="*/ 616 h 37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1319" h="371339">
                      <a:moveTo>
                        <a:pt x="329980" y="43216"/>
                      </a:moveTo>
                      <a:lnTo>
                        <a:pt x="361636" y="74873"/>
                      </a:lnTo>
                      <a:lnTo>
                        <a:pt x="177283" y="264812"/>
                      </a:lnTo>
                      <a:lnTo>
                        <a:pt x="87899" y="177291"/>
                      </a:lnTo>
                      <a:lnTo>
                        <a:pt x="121418" y="143771"/>
                      </a:lnTo>
                      <a:lnTo>
                        <a:pt x="177283" y="197774"/>
                      </a:lnTo>
                      <a:close/>
                      <a:moveTo>
                        <a:pt x="170541" y="616"/>
                      </a:moveTo>
                      <a:cubicBezTo>
                        <a:pt x="189592" y="-943"/>
                        <a:pt x="209094" y="430"/>
                        <a:pt x="228403" y="4998"/>
                      </a:cubicBezTo>
                      <a:lnTo>
                        <a:pt x="219248" y="43703"/>
                      </a:lnTo>
                      <a:cubicBezTo>
                        <a:pt x="158556" y="29344"/>
                        <a:pt x="95449" y="55154"/>
                        <a:pt x="62213" y="107929"/>
                      </a:cubicBezTo>
                      <a:cubicBezTo>
                        <a:pt x="28978" y="160703"/>
                        <a:pt x="32967" y="228767"/>
                        <a:pt x="72138" y="277298"/>
                      </a:cubicBezTo>
                      <a:cubicBezTo>
                        <a:pt x="111309" y="325830"/>
                        <a:pt x="176998" y="344093"/>
                        <a:pt x="235597" y="322745"/>
                      </a:cubicBezTo>
                      <a:cubicBezTo>
                        <a:pt x="294197" y="301398"/>
                        <a:pt x="332745" y="245159"/>
                        <a:pt x="331520" y="182805"/>
                      </a:cubicBezTo>
                      <a:lnTo>
                        <a:pt x="371283" y="182022"/>
                      </a:lnTo>
                      <a:cubicBezTo>
                        <a:pt x="372843" y="261377"/>
                        <a:pt x="323786" y="332946"/>
                        <a:pt x="249210" y="360114"/>
                      </a:cubicBezTo>
                      <a:cubicBezTo>
                        <a:pt x="174635" y="387282"/>
                        <a:pt x="91038" y="364039"/>
                        <a:pt x="41188" y="302277"/>
                      </a:cubicBezTo>
                      <a:cubicBezTo>
                        <a:pt x="-8661" y="240515"/>
                        <a:pt x="-13738" y="153895"/>
                        <a:pt x="28558" y="86734"/>
                      </a:cubicBezTo>
                      <a:cubicBezTo>
                        <a:pt x="60280" y="36363"/>
                        <a:pt x="113386" y="5294"/>
                        <a:pt x="170541" y="616"/>
                      </a:cubicBezTo>
                      <a:close/>
                    </a:path>
                  </a:pathLst>
                </a:custGeom>
                <a:solidFill>
                  <a:srgbClr val="F666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000">
                    <a:solidFill>
                      <a:prstClr val="black">
                        <a:alpha val="50000"/>
                      </a:prstClr>
                    </a:solidFill>
                    <a:latin typeface="Lato Light" panose="020F0502020204030203"/>
                    <a:cs typeface="Arial" panose="020B0604020202020204" pitchFamily="34" charset="0"/>
                  </a:endParaRPr>
                </a:p>
              </p:txBody>
            </p:sp>
            <p:grpSp>
              <p:nvGrpSpPr>
                <p:cNvPr id="57" name="Group 56"/>
                <p:cNvGrpSpPr/>
                <p:nvPr/>
              </p:nvGrpSpPr>
              <p:grpSpPr>
                <a:xfrm>
                  <a:off x="6878123" y="1152131"/>
                  <a:ext cx="2635708" cy="1246942"/>
                  <a:chOff x="6878123" y="1152131"/>
                  <a:chExt cx="2635708" cy="1246942"/>
                </a:xfrm>
              </p:grpSpPr>
              <p:sp>
                <p:nvSpPr>
                  <p:cNvPr id="58" name="TextBox 57"/>
                  <p:cNvSpPr txBox="1"/>
                  <p:nvPr/>
                </p:nvSpPr>
                <p:spPr>
                  <a:xfrm>
                    <a:off x="6878123" y="1152131"/>
                    <a:ext cx="2635708" cy="549151"/>
                  </a:xfrm>
                  <a:prstGeom prst="rect">
                    <a:avLst/>
                  </a:prstGeom>
                  <a:noFill/>
                </p:spPr>
                <p:txBody>
                  <a:bodyPr wrap="square" rtlCol="0">
                    <a:spAutoFit/>
                  </a:bodyPr>
                  <a:lstStyle/>
                  <a:p>
                    <a:pPr algn="ctr" defTabSz="685800">
                      <a:defRPr/>
                    </a:pPr>
                    <a:r>
                      <a:rPr lang="en-US" sz="1000" b="1" dirty="0" smtClean="0">
                        <a:solidFill>
                          <a:prstClr val="black"/>
                        </a:solidFill>
                        <a:latin typeface="Lato Light" panose="020F0502020204030203"/>
                        <a:cs typeface="Arial" panose="020B0604020202020204" pitchFamily="34" charset="0"/>
                      </a:rPr>
                      <a:t>Packaged in </a:t>
                    </a:r>
                    <a:r>
                      <a:rPr lang="en-US" sz="1000" b="1" dirty="0" smtClean="0">
                        <a:solidFill>
                          <a:prstClr val="black"/>
                        </a:solidFill>
                        <a:latin typeface="Lato Light" panose="020F0502020204030203"/>
                        <a:cs typeface="Arial" panose="020B0604020202020204" pitchFamily="34" charset="0"/>
                      </a:rPr>
                      <a:t>BPA </a:t>
                    </a:r>
                    <a:r>
                      <a:rPr lang="en-US" sz="1000" b="1" dirty="0" smtClean="0">
                        <a:solidFill>
                          <a:prstClr val="black"/>
                        </a:solidFill>
                        <a:latin typeface="Lato Light" panose="020F0502020204030203"/>
                        <a:cs typeface="Arial" panose="020B0604020202020204" pitchFamily="34" charset="0"/>
                      </a:rPr>
                      <a:t>Free Bottles</a:t>
                    </a:r>
                    <a:endParaRPr lang="en-US" sz="1000" b="1" dirty="0">
                      <a:solidFill>
                        <a:prstClr val="black"/>
                      </a:solidFill>
                      <a:latin typeface="Lato Light" panose="020F0502020204030203"/>
                      <a:cs typeface="Arial" panose="020B0604020202020204" pitchFamily="34" charset="0"/>
                    </a:endParaRPr>
                  </a:p>
                </p:txBody>
              </p:sp>
              <p:sp>
                <p:nvSpPr>
                  <p:cNvPr id="59" name="Rectangle 58"/>
                  <p:cNvSpPr/>
                  <p:nvPr/>
                </p:nvSpPr>
                <p:spPr>
                  <a:xfrm>
                    <a:off x="7094701" y="1702075"/>
                    <a:ext cx="1929539" cy="696998"/>
                  </a:xfrm>
                  <a:prstGeom prst="rect">
                    <a:avLst/>
                  </a:prstGeom>
                </p:spPr>
                <p:txBody>
                  <a:bodyPr wrap="square">
                    <a:spAutoFit/>
                  </a:bodyPr>
                  <a:lstStyle/>
                  <a:p>
                    <a:pPr algn="ctr" defTabSz="685800">
                      <a:defRPr/>
                    </a:pPr>
                    <a:r>
                      <a:rPr lang="en-US" sz="900" dirty="0" smtClean="0">
                        <a:solidFill>
                          <a:prstClr val="black">
                            <a:lumMod val="65000"/>
                            <a:lumOff val="35000"/>
                          </a:prstClr>
                        </a:solidFill>
                        <a:latin typeface="Lato Light" panose="020F0502020204030203"/>
                        <a:cs typeface="Arial" panose="020B0604020202020204" pitchFamily="34" charset="0"/>
                      </a:rPr>
                      <a:t>Only Company in the region to use BPA Free Bottles. </a:t>
                    </a:r>
                    <a:endParaRPr lang="en-US" sz="900" dirty="0">
                      <a:solidFill>
                        <a:prstClr val="black">
                          <a:lumMod val="65000"/>
                          <a:lumOff val="35000"/>
                        </a:prstClr>
                      </a:solidFill>
                      <a:latin typeface="Lato Light" panose="020F0502020204030203"/>
                      <a:cs typeface="Arial" panose="020B0604020202020204" pitchFamily="34" charset="0"/>
                    </a:endParaRPr>
                  </a:p>
                </p:txBody>
              </p:sp>
            </p:grpSp>
          </p:grpSp>
          <p:grpSp>
            <p:nvGrpSpPr>
              <p:cNvPr id="49" name="Group 48"/>
              <p:cNvGrpSpPr/>
              <p:nvPr/>
            </p:nvGrpSpPr>
            <p:grpSpPr>
              <a:xfrm>
                <a:off x="3930226" y="2686220"/>
                <a:ext cx="1629832" cy="2051248"/>
                <a:chOff x="3930226" y="2686220"/>
                <a:chExt cx="1629832" cy="2051248"/>
              </a:xfrm>
            </p:grpSpPr>
            <p:cxnSp>
              <p:nvCxnSpPr>
                <p:cNvPr id="50" name="Straight Connector 49"/>
                <p:cNvCxnSpPr/>
                <p:nvPr/>
              </p:nvCxnSpPr>
              <p:spPr>
                <a:xfrm>
                  <a:off x="4745143" y="2686220"/>
                  <a:ext cx="0" cy="562847"/>
                </a:xfrm>
                <a:prstGeom prst="line">
                  <a:avLst/>
                </a:prstGeom>
                <a:ln>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3930226" y="3332441"/>
                  <a:ext cx="1629832" cy="1405027"/>
                  <a:chOff x="2325553" y="2323813"/>
                  <a:chExt cx="1400625" cy="1207436"/>
                </a:xfrm>
              </p:grpSpPr>
              <p:sp>
                <p:nvSpPr>
                  <p:cNvPr id="54" name="Hexagon 53"/>
                  <p:cNvSpPr/>
                  <p:nvPr/>
                </p:nvSpPr>
                <p:spPr>
                  <a:xfrm>
                    <a:off x="2325553" y="2323813"/>
                    <a:ext cx="1400625" cy="1207436"/>
                  </a:xfrm>
                  <a:prstGeom prst="hexagon">
                    <a:avLst>
                      <a:gd name="adj" fmla="val 29233"/>
                      <a:gd name="vf" fmla="val 115470"/>
                    </a:avLst>
                  </a:prstGeom>
                  <a:solidFill>
                    <a:srgbClr val="F666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a:solidFill>
                        <a:prstClr val="white"/>
                      </a:solidFill>
                      <a:latin typeface="Lato Light" panose="020F0502020204030203"/>
                    </a:endParaRPr>
                  </a:p>
                </p:txBody>
              </p:sp>
              <p:sp>
                <p:nvSpPr>
                  <p:cNvPr id="55" name="Hexagon 54"/>
                  <p:cNvSpPr/>
                  <p:nvPr/>
                </p:nvSpPr>
                <p:spPr>
                  <a:xfrm>
                    <a:off x="2392613" y="2384620"/>
                    <a:ext cx="1263466" cy="1089194"/>
                  </a:xfrm>
                  <a:prstGeom prst="hexagon">
                    <a:avLst>
                      <a:gd name="adj" fmla="val 29233"/>
                      <a:gd name="vf" fmla="val 115470"/>
                    </a:avLst>
                  </a:prstGeom>
                  <a:gradFill flip="none" rotWithShape="1">
                    <a:gsLst>
                      <a:gs pos="100000">
                        <a:srgbClr val="F666B1"/>
                      </a:gs>
                      <a:gs pos="100000">
                        <a:srgbClr val="00968B"/>
                      </a:gs>
                    </a:gsLst>
                    <a:path path="circle">
                      <a:fillToRect l="100000" t="100000"/>
                    </a:path>
                    <a:tileRect r="-100000" b="-100000"/>
                  </a:gradFill>
                  <a:ln w="254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a:solidFill>
                        <a:prstClr val="white"/>
                      </a:solidFill>
                      <a:latin typeface="Lato Light" panose="020F0502020204030203"/>
                    </a:endParaRPr>
                  </a:p>
                </p:txBody>
              </p:sp>
            </p:grpSp>
          </p:grpSp>
        </p:grpSp>
        <p:grpSp>
          <p:nvGrpSpPr>
            <p:cNvPr id="11" name="Group 10"/>
            <p:cNvGrpSpPr/>
            <p:nvPr/>
          </p:nvGrpSpPr>
          <p:grpSpPr>
            <a:xfrm>
              <a:off x="6761679" y="894291"/>
              <a:ext cx="2124285" cy="3944775"/>
              <a:chOff x="7069765" y="792693"/>
              <a:chExt cx="2124285" cy="3944775"/>
            </a:xfrm>
          </p:grpSpPr>
          <p:grpSp>
            <p:nvGrpSpPr>
              <p:cNvPr id="36" name="Group 35"/>
              <p:cNvGrpSpPr/>
              <p:nvPr/>
            </p:nvGrpSpPr>
            <p:grpSpPr>
              <a:xfrm>
                <a:off x="7069765" y="792693"/>
                <a:ext cx="2124285" cy="1760507"/>
                <a:chOff x="7069765" y="792687"/>
                <a:chExt cx="2124285" cy="1760507"/>
              </a:xfrm>
            </p:grpSpPr>
            <p:sp>
              <p:nvSpPr>
                <p:cNvPr id="44" name="Freeform 43"/>
                <p:cNvSpPr/>
                <p:nvPr/>
              </p:nvSpPr>
              <p:spPr>
                <a:xfrm>
                  <a:off x="7882845" y="792687"/>
                  <a:ext cx="358864" cy="358882"/>
                </a:xfrm>
                <a:custGeom>
                  <a:avLst/>
                  <a:gdLst>
                    <a:gd name="connsiteX0" fmla="*/ 329980 w 371319"/>
                    <a:gd name="connsiteY0" fmla="*/ 43216 h 371339"/>
                    <a:gd name="connsiteX1" fmla="*/ 361636 w 371319"/>
                    <a:gd name="connsiteY1" fmla="*/ 74873 h 371339"/>
                    <a:gd name="connsiteX2" fmla="*/ 177283 w 371319"/>
                    <a:gd name="connsiteY2" fmla="*/ 264812 h 371339"/>
                    <a:gd name="connsiteX3" fmla="*/ 87899 w 371319"/>
                    <a:gd name="connsiteY3" fmla="*/ 177291 h 371339"/>
                    <a:gd name="connsiteX4" fmla="*/ 121418 w 371319"/>
                    <a:gd name="connsiteY4" fmla="*/ 143771 h 371339"/>
                    <a:gd name="connsiteX5" fmla="*/ 177283 w 371319"/>
                    <a:gd name="connsiteY5" fmla="*/ 197774 h 371339"/>
                    <a:gd name="connsiteX6" fmla="*/ 170541 w 371319"/>
                    <a:gd name="connsiteY6" fmla="*/ 616 h 371339"/>
                    <a:gd name="connsiteX7" fmla="*/ 228403 w 371319"/>
                    <a:gd name="connsiteY7" fmla="*/ 4998 h 371339"/>
                    <a:gd name="connsiteX8" fmla="*/ 219248 w 371319"/>
                    <a:gd name="connsiteY8" fmla="*/ 43703 h 371339"/>
                    <a:gd name="connsiteX9" fmla="*/ 62213 w 371319"/>
                    <a:gd name="connsiteY9" fmla="*/ 107929 h 371339"/>
                    <a:gd name="connsiteX10" fmla="*/ 72138 w 371319"/>
                    <a:gd name="connsiteY10" fmla="*/ 277298 h 371339"/>
                    <a:gd name="connsiteX11" fmla="*/ 235597 w 371319"/>
                    <a:gd name="connsiteY11" fmla="*/ 322745 h 371339"/>
                    <a:gd name="connsiteX12" fmla="*/ 331520 w 371319"/>
                    <a:gd name="connsiteY12" fmla="*/ 182805 h 371339"/>
                    <a:gd name="connsiteX13" fmla="*/ 371283 w 371319"/>
                    <a:gd name="connsiteY13" fmla="*/ 182022 h 371339"/>
                    <a:gd name="connsiteX14" fmla="*/ 249210 w 371319"/>
                    <a:gd name="connsiteY14" fmla="*/ 360114 h 371339"/>
                    <a:gd name="connsiteX15" fmla="*/ 41188 w 371319"/>
                    <a:gd name="connsiteY15" fmla="*/ 302277 h 371339"/>
                    <a:gd name="connsiteX16" fmla="*/ 28558 w 371319"/>
                    <a:gd name="connsiteY16" fmla="*/ 86734 h 371339"/>
                    <a:gd name="connsiteX17" fmla="*/ 170541 w 371319"/>
                    <a:gd name="connsiteY17" fmla="*/ 616 h 37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1319" h="371339">
                      <a:moveTo>
                        <a:pt x="329980" y="43216"/>
                      </a:moveTo>
                      <a:lnTo>
                        <a:pt x="361636" y="74873"/>
                      </a:lnTo>
                      <a:lnTo>
                        <a:pt x="177283" y="264812"/>
                      </a:lnTo>
                      <a:lnTo>
                        <a:pt x="87899" y="177291"/>
                      </a:lnTo>
                      <a:lnTo>
                        <a:pt x="121418" y="143771"/>
                      </a:lnTo>
                      <a:lnTo>
                        <a:pt x="177283" y="197774"/>
                      </a:lnTo>
                      <a:close/>
                      <a:moveTo>
                        <a:pt x="170541" y="616"/>
                      </a:moveTo>
                      <a:cubicBezTo>
                        <a:pt x="189592" y="-943"/>
                        <a:pt x="209094" y="430"/>
                        <a:pt x="228403" y="4998"/>
                      </a:cubicBezTo>
                      <a:lnTo>
                        <a:pt x="219248" y="43703"/>
                      </a:lnTo>
                      <a:cubicBezTo>
                        <a:pt x="158556" y="29344"/>
                        <a:pt x="95449" y="55154"/>
                        <a:pt x="62213" y="107929"/>
                      </a:cubicBezTo>
                      <a:cubicBezTo>
                        <a:pt x="28978" y="160703"/>
                        <a:pt x="32967" y="228767"/>
                        <a:pt x="72138" y="277298"/>
                      </a:cubicBezTo>
                      <a:cubicBezTo>
                        <a:pt x="111309" y="325830"/>
                        <a:pt x="176998" y="344093"/>
                        <a:pt x="235597" y="322745"/>
                      </a:cubicBezTo>
                      <a:cubicBezTo>
                        <a:pt x="294197" y="301398"/>
                        <a:pt x="332745" y="245159"/>
                        <a:pt x="331520" y="182805"/>
                      </a:cubicBezTo>
                      <a:lnTo>
                        <a:pt x="371283" y="182022"/>
                      </a:lnTo>
                      <a:cubicBezTo>
                        <a:pt x="372843" y="261377"/>
                        <a:pt x="323786" y="332946"/>
                        <a:pt x="249210" y="360114"/>
                      </a:cubicBezTo>
                      <a:cubicBezTo>
                        <a:pt x="174635" y="387282"/>
                        <a:pt x="91038" y="364039"/>
                        <a:pt x="41188" y="302277"/>
                      </a:cubicBezTo>
                      <a:cubicBezTo>
                        <a:pt x="-8661" y="240515"/>
                        <a:pt x="-13738" y="153895"/>
                        <a:pt x="28558" y="86734"/>
                      </a:cubicBezTo>
                      <a:cubicBezTo>
                        <a:pt x="60280" y="36363"/>
                        <a:pt x="113386" y="5294"/>
                        <a:pt x="170541" y="616"/>
                      </a:cubicBezTo>
                      <a:close/>
                    </a:path>
                  </a:pathLst>
                </a:custGeom>
                <a:solidFill>
                  <a:srgbClr val="1D75B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000">
                    <a:solidFill>
                      <a:prstClr val="black">
                        <a:alpha val="50000"/>
                      </a:prstClr>
                    </a:solidFill>
                    <a:latin typeface="Lato Light" panose="020F0502020204030203"/>
                    <a:cs typeface="Arial" panose="020B0604020202020204" pitchFamily="34" charset="0"/>
                  </a:endParaRPr>
                </a:p>
              </p:txBody>
            </p:sp>
            <p:grpSp>
              <p:nvGrpSpPr>
                <p:cNvPr id="45" name="Group 44"/>
                <p:cNvGrpSpPr/>
                <p:nvPr/>
              </p:nvGrpSpPr>
              <p:grpSpPr>
                <a:xfrm>
                  <a:off x="7069765" y="1158592"/>
                  <a:ext cx="2124285" cy="1394602"/>
                  <a:chOff x="7069765" y="1158592"/>
                  <a:chExt cx="2124285" cy="1394602"/>
                </a:xfrm>
              </p:grpSpPr>
              <p:sp>
                <p:nvSpPr>
                  <p:cNvPr id="46" name="TextBox 45"/>
                  <p:cNvSpPr txBox="1"/>
                  <p:nvPr/>
                </p:nvSpPr>
                <p:spPr>
                  <a:xfrm>
                    <a:off x="7069765" y="1158592"/>
                    <a:ext cx="2124285" cy="549151"/>
                  </a:xfrm>
                  <a:prstGeom prst="rect">
                    <a:avLst/>
                  </a:prstGeom>
                  <a:noFill/>
                </p:spPr>
                <p:txBody>
                  <a:bodyPr wrap="square" rtlCol="0">
                    <a:spAutoFit/>
                  </a:bodyPr>
                  <a:lstStyle/>
                  <a:p>
                    <a:pPr algn="ctr" defTabSz="685800">
                      <a:defRPr/>
                    </a:pPr>
                    <a:r>
                      <a:rPr lang="en-US" sz="1000" b="1" dirty="0" smtClean="0">
                        <a:solidFill>
                          <a:prstClr val="black"/>
                        </a:solidFill>
                        <a:latin typeface="Lato Light" panose="020F0502020204030203"/>
                        <a:cs typeface="Arial" panose="020B0604020202020204" pitchFamily="34" charset="0"/>
                      </a:rPr>
                      <a:t>High Tech Cleaning and Sterilization Cycle</a:t>
                    </a:r>
                    <a:endParaRPr lang="en-US" sz="1000" b="1" dirty="0">
                      <a:solidFill>
                        <a:prstClr val="black"/>
                      </a:solidFill>
                      <a:latin typeface="Lato Light" panose="020F0502020204030203"/>
                      <a:cs typeface="Arial" panose="020B0604020202020204" pitchFamily="34" charset="0"/>
                    </a:endParaRPr>
                  </a:p>
                </p:txBody>
              </p:sp>
              <p:sp>
                <p:nvSpPr>
                  <p:cNvPr id="47" name="Rectangle 46"/>
                  <p:cNvSpPr/>
                  <p:nvPr/>
                </p:nvSpPr>
                <p:spPr>
                  <a:xfrm>
                    <a:off x="7159871" y="1666105"/>
                    <a:ext cx="1929539" cy="887089"/>
                  </a:xfrm>
                  <a:prstGeom prst="rect">
                    <a:avLst/>
                  </a:prstGeom>
                </p:spPr>
                <p:txBody>
                  <a:bodyPr wrap="square">
                    <a:spAutoFit/>
                  </a:bodyPr>
                  <a:lstStyle/>
                  <a:p>
                    <a:pPr algn="ctr" defTabSz="685800">
                      <a:defRPr/>
                    </a:pPr>
                    <a:r>
                      <a:rPr lang="en-US" sz="900" dirty="0" smtClean="0">
                        <a:solidFill>
                          <a:prstClr val="black">
                            <a:lumMod val="65000"/>
                            <a:lumOff val="35000"/>
                          </a:prstClr>
                        </a:solidFill>
                        <a:latin typeface="Lato Light" panose="020F0502020204030203"/>
                        <a:cs typeface="Arial" panose="020B0604020202020204" pitchFamily="34" charset="0"/>
                      </a:rPr>
                      <a:t>Completely Customized process to ensure safe energizing water at your door step.</a:t>
                    </a:r>
                    <a:endParaRPr lang="en-US" sz="900" dirty="0">
                      <a:solidFill>
                        <a:prstClr val="black">
                          <a:lumMod val="65000"/>
                          <a:lumOff val="35000"/>
                        </a:prstClr>
                      </a:solidFill>
                      <a:latin typeface="Lato Light" panose="020F0502020204030203"/>
                      <a:cs typeface="Arial" panose="020B0604020202020204" pitchFamily="34" charset="0"/>
                    </a:endParaRPr>
                  </a:p>
                </p:txBody>
              </p:sp>
            </p:grpSp>
          </p:grpSp>
          <p:grpSp>
            <p:nvGrpSpPr>
              <p:cNvPr id="37" name="Group 36"/>
              <p:cNvGrpSpPr/>
              <p:nvPr/>
            </p:nvGrpSpPr>
            <p:grpSpPr>
              <a:xfrm>
                <a:off x="7233921" y="2686220"/>
                <a:ext cx="1629833" cy="2051248"/>
                <a:chOff x="7233921" y="2686220"/>
                <a:chExt cx="1629833" cy="2051248"/>
              </a:xfrm>
            </p:grpSpPr>
            <p:cxnSp>
              <p:nvCxnSpPr>
                <p:cNvPr id="38" name="Straight Connector 37"/>
                <p:cNvCxnSpPr/>
                <p:nvPr/>
              </p:nvCxnSpPr>
              <p:spPr>
                <a:xfrm>
                  <a:off x="8048837" y="2686220"/>
                  <a:ext cx="0" cy="562847"/>
                </a:xfrm>
                <a:prstGeom prst="line">
                  <a:avLst/>
                </a:prstGeom>
                <a:ln>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7233921" y="3332441"/>
                  <a:ext cx="1629833" cy="1405027"/>
                  <a:chOff x="2325554" y="2323813"/>
                  <a:chExt cx="1400626" cy="1207436"/>
                </a:xfrm>
              </p:grpSpPr>
              <p:sp>
                <p:nvSpPr>
                  <p:cNvPr id="42" name="Hexagon 41"/>
                  <p:cNvSpPr/>
                  <p:nvPr/>
                </p:nvSpPr>
                <p:spPr>
                  <a:xfrm>
                    <a:off x="2325554" y="2323813"/>
                    <a:ext cx="1400626" cy="1207436"/>
                  </a:xfrm>
                  <a:prstGeom prst="hexagon">
                    <a:avLst>
                      <a:gd name="adj" fmla="val 29233"/>
                      <a:gd name="vf" fmla="val 115470"/>
                    </a:avLst>
                  </a:prstGeom>
                  <a:solidFill>
                    <a:srgbClr val="287DC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a:solidFill>
                        <a:prstClr val="white"/>
                      </a:solidFill>
                      <a:latin typeface="Lato Light" panose="020F0502020204030203"/>
                    </a:endParaRPr>
                  </a:p>
                </p:txBody>
              </p:sp>
              <p:sp>
                <p:nvSpPr>
                  <p:cNvPr id="43" name="Hexagon 42"/>
                  <p:cNvSpPr/>
                  <p:nvPr/>
                </p:nvSpPr>
                <p:spPr>
                  <a:xfrm>
                    <a:off x="2394134" y="2382934"/>
                    <a:ext cx="1263466" cy="1089194"/>
                  </a:xfrm>
                  <a:prstGeom prst="hexagon">
                    <a:avLst>
                      <a:gd name="adj" fmla="val 29233"/>
                      <a:gd name="vf" fmla="val 115470"/>
                    </a:avLst>
                  </a:prstGeom>
                  <a:gradFill>
                    <a:gsLst>
                      <a:gs pos="0">
                        <a:srgbClr val="66ADE8"/>
                      </a:gs>
                      <a:gs pos="63000">
                        <a:srgbClr val="1D75BD"/>
                      </a:gs>
                    </a:gsLst>
                    <a:lin ang="2700000" scaled="1"/>
                  </a:gradFill>
                  <a:ln w="254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a:solidFill>
                        <a:prstClr val="white"/>
                      </a:solidFill>
                      <a:latin typeface="Lato Light" panose="020F0502020204030203"/>
                    </a:endParaRPr>
                  </a:p>
                </p:txBody>
              </p:sp>
            </p:grpSp>
          </p:grpSp>
        </p:grpSp>
        <p:grpSp>
          <p:nvGrpSpPr>
            <p:cNvPr id="12" name="Group 11"/>
            <p:cNvGrpSpPr/>
            <p:nvPr/>
          </p:nvGrpSpPr>
          <p:grpSpPr>
            <a:xfrm>
              <a:off x="8333060" y="2680346"/>
              <a:ext cx="2122492" cy="3272484"/>
              <a:chOff x="8641146" y="2578748"/>
              <a:chExt cx="2122492" cy="3272484"/>
            </a:xfrm>
          </p:grpSpPr>
          <p:grpSp>
            <p:nvGrpSpPr>
              <p:cNvPr id="25" name="Group 24"/>
              <p:cNvGrpSpPr/>
              <p:nvPr/>
            </p:nvGrpSpPr>
            <p:grpSpPr>
              <a:xfrm>
                <a:off x="8641146" y="4754307"/>
                <a:ext cx="2122492" cy="1096925"/>
                <a:chOff x="1609105" y="4638196"/>
                <a:chExt cx="2122492" cy="1096925"/>
              </a:xfrm>
            </p:grpSpPr>
            <p:sp>
              <p:nvSpPr>
                <p:cNvPr id="33" name="Freeform 32"/>
                <p:cNvSpPr/>
                <p:nvPr/>
              </p:nvSpPr>
              <p:spPr>
                <a:xfrm>
                  <a:off x="2490919" y="4638196"/>
                  <a:ext cx="358864" cy="358882"/>
                </a:xfrm>
                <a:custGeom>
                  <a:avLst/>
                  <a:gdLst>
                    <a:gd name="connsiteX0" fmla="*/ 329980 w 371319"/>
                    <a:gd name="connsiteY0" fmla="*/ 43216 h 371339"/>
                    <a:gd name="connsiteX1" fmla="*/ 361636 w 371319"/>
                    <a:gd name="connsiteY1" fmla="*/ 74873 h 371339"/>
                    <a:gd name="connsiteX2" fmla="*/ 177283 w 371319"/>
                    <a:gd name="connsiteY2" fmla="*/ 264812 h 371339"/>
                    <a:gd name="connsiteX3" fmla="*/ 87899 w 371319"/>
                    <a:gd name="connsiteY3" fmla="*/ 177291 h 371339"/>
                    <a:gd name="connsiteX4" fmla="*/ 121418 w 371319"/>
                    <a:gd name="connsiteY4" fmla="*/ 143771 h 371339"/>
                    <a:gd name="connsiteX5" fmla="*/ 177283 w 371319"/>
                    <a:gd name="connsiteY5" fmla="*/ 197774 h 371339"/>
                    <a:gd name="connsiteX6" fmla="*/ 170541 w 371319"/>
                    <a:gd name="connsiteY6" fmla="*/ 616 h 371339"/>
                    <a:gd name="connsiteX7" fmla="*/ 228403 w 371319"/>
                    <a:gd name="connsiteY7" fmla="*/ 4998 h 371339"/>
                    <a:gd name="connsiteX8" fmla="*/ 219248 w 371319"/>
                    <a:gd name="connsiteY8" fmla="*/ 43703 h 371339"/>
                    <a:gd name="connsiteX9" fmla="*/ 62213 w 371319"/>
                    <a:gd name="connsiteY9" fmla="*/ 107929 h 371339"/>
                    <a:gd name="connsiteX10" fmla="*/ 72138 w 371319"/>
                    <a:gd name="connsiteY10" fmla="*/ 277298 h 371339"/>
                    <a:gd name="connsiteX11" fmla="*/ 235597 w 371319"/>
                    <a:gd name="connsiteY11" fmla="*/ 322745 h 371339"/>
                    <a:gd name="connsiteX12" fmla="*/ 331520 w 371319"/>
                    <a:gd name="connsiteY12" fmla="*/ 182805 h 371339"/>
                    <a:gd name="connsiteX13" fmla="*/ 371283 w 371319"/>
                    <a:gd name="connsiteY13" fmla="*/ 182022 h 371339"/>
                    <a:gd name="connsiteX14" fmla="*/ 249210 w 371319"/>
                    <a:gd name="connsiteY14" fmla="*/ 360114 h 371339"/>
                    <a:gd name="connsiteX15" fmla="*/ 41188 w 371319"/>
                    <a:gd name="connsiteY15" fmla="*/ 302277 h 371339"/>
                    <a:gd name="connsiteX16" fmla="*/ 28558 w 371319"/>
                    <a:gd name="connsiteY16" fmla="*/ 86734 h 371339"/>
                    <a:gd name="connsiteX17" fmla="*/ 170541 w 371319"/>
                    <a:gd name="connsiteY17" fmla="*/ 616 h 37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1319" h="371339">
                      <a:moveTo>
                        <a:pt x="329980" y="43216"/>
                      </a:moveTo>
                      <a:lnTo>
                        <a:pt x="361636" y="74873"/>
                      </a:lnTo>
                      <a:lnTo>
                        <a:pt x="177283" y="264812"/>
                      </a:lnTo>
                      <a:lnTo>
                        <a:pt x="87899" y="177291"/>
                      </a:lnTo>
                      <a:lnTo>
                        <a:pt x="121418" y="143771"/>
                      </a:lnTo>
                      <a:lnTo>
                        <a:pt x="177283" y="197774"/>
                      </a:lnTo>
                      <a:close/>
                      <a:moveTo>
                        <a:pt x="170541" y="616"/>
                      </a:moveTo>
                      <a:cubicBezTo>
                        <a:pt x="189592" y="-943"/>
                        <a:pt x="209094" y="430"/>
                        <a:pt x="228403" y="4998"/>
                      </a:cubicBezTo>
                      <a:lnTo>
                        <a:pt x="219248" y="43703"/>
                      </a:lnTo>
                      <a:cubicBezTo>
                        <a:pt x="158556" y="29344"/>
                        <a:pt x="95449" y="55154"/>
                        <a:pt x="62213" y="107929"/>
                      </a:cubicBezTo>
                      <a:cubicBezTo>
                        <a:pt x="28978" y="160703"/>
                        <a:pt x="32967" y="228767"/>
                        <a:pt x="72138" y="277298"/>
                      </a:cubicBezTo>
                      <a:cubicBezTo>
                        <a:pt x="111309" y="325830"/>
                        <a:pt x="176998" y="344093"/>
                        <a:pt x="235597" y="322745"/>
                      </a:cubicBezTo>
                      <a:cubicBezTo>
                        <a:pt x="294197" y="301398"/>
                        <a:pt x="332745" y="245159"/>
                        <a:pt x="331520" y="182805"/>
                      </a:cubicBezTo>
                      <a:lnTo>
                        <a:pt x="371283" y="182022"/>
                      </a:lnTo>
                      <a:cubicBezTo>
                        <a:pt x="372843" y="261377"/>
                        <a:pt x="323786" y="332946"/>
                        <a:pt x="249210" y="360114"/>
                      </a:cubicBezTo>
                      <a:cubicBezTo>
                        <a:pt x="174635" y="387282"/>
                        <a:pt x="91038" y="364039"/>
                        <a:pt x="41188" y="302277"/>
                      </a:cubicBezTo>
                      <a:cubicBezTo>
                        <a:pt x="-8661" y="240515"/>
                        <a:pt x="-13738" y="153895"/>
                        <a:pt x="28558" y="86734"/>
                      </a:cubicBezTo>
                      <a:cubicBezTo>
                        <a:pt x="60280" y="36363"/>
                        <a:pt x="113386" y="5294"/>
                        <a:pt x="170541" y="616"/>
                      </a:cubicBezTo>
                      <a:close/>
                    </a:path>
                  </a:pathLst>
                </a:custGeom>
                <a:solidFill>
                  <a:srgbClr val="F666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000">
                    <a:solidFill>
                      <a:prstClr val="black">
                        <a:alpha val="50000"/>
                      </a:prstClr>
                    </a:solidFill>
                    <a:latin typeface="Lato Light" panose="020F0502020204030203"/>
                    <a:cs typeface="Arial" panose="020B0604020202020204" pitchFamily="34" charset="0"/>
                  </a:endParaRPr>
                </a:p>
              </p:txBody>
            </p:sp>
            <p:sp>
              <p:nvSpPr>
                <p:cNvPr id="34" name="TextBox 33"/>
                <p:cNvSpPr txBox="1"/>
                <p:nvPr/>
              </p:nvSpPr>
              <p:spPr>
                <a:xfrm>
                  <a:off x="1691711" y="4997639"/>
                  <a:ext cx="1957282" cy="359060"/>
                </a:xfrm>
                <a:prstGeom prst="rect">
                  <a:avLst/>
                </a:prstGeom>
                <a:noFill/>
              </p:spPr>
              <p:txBody>
                <a:bodyPr wrap="square" rtlCol="0">
                  <a:spAutoFit/>
                </a:bodyPr>
                <a:lstStyle/>
                <a:p>
                  <a:pPr algn="ctr" defTabSz="685800">
                    <a:defRPr/>
                  </a:pPr>
                  <a:r>
                    <a:rPr lang="en-US" sz="1000" b="1" dirty="0" smtClean="0">
                      <a:solidFill>
                        <a:prstClr val="black"/>
                      </a:solidFill>
                      <a:latin typeface="Lato Light" panose="020F0502020204030203"/>
                      <a:cs typeface="Arial" panose="020B0604020202020204" pitchFamily="34" charset="0"/>
                    </a:rPr>
                    <a:t>Automated</a:t>
                  </a:r>
                  <a:r>
                    <a:rPr lang="en-US" sz="1100" b="1" dirty="0" smtClean="0">
                      <a:solidFill>
                        <a:prstClr val="black"/>
                      </a:solidFill>
                      <a:latin typeface="Lato Light" panose="020F0502020204030203"/>
                      <a:cs typeface="Arial" panose="020B0604020202020204" pitchFamily="34" charset="0"/>
                    </a:rPr>
                    <a:t> </a:t>
                  </a:r>
                  <a:r>
                    <a:rPr lang="en-US" sz="1000" b="1" dirty="0" smtClean="0">
                      <a:solidFill>
                        <a:prstClr val="black"/>
                      </a:solidFill>
                      <a:latin typeface="Lato Light" panose="020F0502020204030203"/>
                      <a:cs typeface="Arial" panose="020B0604020202020204" pitchFamily="34" charset="0"/>
                    </a:rPr>
                    <a:t>CRM</a:t>
                  </a:r>
                  <a:endParaRPr lang="en-US" sz="1000" b="1" dirty="0">
                    <a:solidFill>
                      <a:prstClr val="black"/>
                    </a:solidFill>
                    <a:latin typeface="Lato Light" panose="020F0502020204030203"/>
                    <a:cs typeface="Arial" panose="020B0604020202020204" pitchFamily="34" charset="0"/>
                  </a:endParaRPr>
                </a:p>
              </p:txBody>
            </p:sp>
            <p:sp>
              <p:nvSpPr>
                <p:cNvPr id="35" name="Rectangle 34"/>
                <p:cNvSpPr/>
                <p:nvPr/>
              </p:nvSpPr>
              <p:spPr>
                <a:xfrm>
                  <a:off x="1609105" y="5368151"/>
                  <a:ext cx="2122492" cy="366970"/>
                </a:xfrm>
                <a:prstGeom prst="rect">
                  <a:avLst/>
                </a:prstGeom>
              </p:spPr>
              <p:txBody>
                <a:bodyPr wrap="square">
                  <a:spAutoFit/>
                </a:bodyPr>
                <a:lstStyle/>
                <a:p>
                  <a:pPr algn="ctr" defTabSz="685800">
                    <a:defRPr/>
                  </a:pPr>
                  <a:r>
                    <a:rPr lang="en-US" sz="1000" dirty="0" smtClean="0">
                      <a:solidFill>
                        <a:prstClr val="black">
                          <a:lumMod val="65000"/>
                          <a:lumOff val="35000"/>
                        </a:prstClr>
                      </a:solidFill>
                      <a:latin typeface="Lato Light" panose="020F0502020204030203"/>
                      <a:cs typeface="Arial" panose="020B0604020202020204" pitchFamily="34" charset="0"/>
                    </a:rPr>
                    <a:t>. </a:t>
                  </a:r>
                  <a:endParaRPr lang="en-US" sz="1000" dirty="0">
                    <a:solidFill>
                      <a:prstClr val="black">
                        <a:lumMod val="65000"/>
                        <a:lumOff val="35000"/>
                      </a:prstClr>
                    </a:solidFill>
                    <a:latin typeface="Lato Light" panose="020F0502020204030203"/>
                    <a:cs typeface="Arial" panose="020B0604020202020204" pitchFamily="34" charset="0"/>
                  </a:endParaRPr>
                </a:p>
              </p:txBody>
            </p:sp>
          </p:grpSp>
          <p:grpSp>
            <p:nvGrpSpPr>
              <p:cNvPr id="26" name="Group 25"/>
              <p:cNvGrpSpPr/>
              <p:nvPr/>
            </p:nvGrpSpPr>
            <p:grpSpPr>
              <a:xfrm>
                <a:off x="8885767" y="2578748"/>
                <a:ext cx="1629833" cy="2052560"/>
                <a:chOff x="8885767" y="2578748"/>
                <a:chExt cx="1629833" cy="2052560"/>
              </a:xfrm>
            </p:grpSpPr>
            <p:cxnSp>
              <p:nvCxnSpPr>
                <p:cNvPr id="27" name="Straight Connector 26"/>
                <p:cNvCxnSpPr/>
                <p:nvPr/>
              </p:nvCxnSpPr>
              <p:spPr>
                <a:xfrm>
                  <a:off x="9700684" y="4068461"/>
                  <a:ext cx="0" cy="562847"/>
                </a:xfrm>
                <a:prstGeom prst="line">
                  <a:avLst/>
                </a:prstGeom>
                <a:ln>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885767" y="2578748"/>
                  <a:ext cx="1629833" cy="1405027"/>
                  <a:chOff x="2325554" y="2323813"/>
                  <a:chExt cx="1400626" cy="1207436"/>
                </a:xfrm>
              </p:grpSpPr>
              <p:sp>
                <p:nvSpPr>
                  <p:cNvPr id="31" name="Hexagon 30"/>
                  <p:cNvSpPr/>
                  <p:nvPr/>
                </p:nvSpPr>
                <p:spPr>
                  <a:xfrm>
                    <a:off x="2325554" y="2323813"/>
                    <a:ext cx="1400626" cy="1207436"/>
                  </a:xfrm>
                  <a:prstGeom prst="hexagon">
                    <a:avLst>
                      <a:gd name="adj" fmla="val 29233"/>
                      <a:gd name="vf" fmla="val 115470"/>
                    </a:avLst>
                  </a:prstGeom>
                  <a:solidFill>
                    <a:srgbClr val="F666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a:solidFill>
                        <a:prstClr val="white"/>
                      </a:solidFill>
                      <a:latin typeface="Lato Light" panose="020F0502020204030203"/>
                    </a:endParaRPr>
                  </a:p>
                </p:txBody>
              </p:sp>
              <p:sp>
                <p:nvSpPr>
                  <p:cNvPr id="32" name="Hexagon 31"/>
                  <p:cNvSpPr/>
                  <p:nvPr/>
                </p:nvSpPr>
                <p:spPr>
                  <a:xfrm>
                    <a:off x="2394134" y="2382934"/>
                    <a:ext cx="1263466" cy="1089194"/>
                  </a:xfrm>
                  <a:prstGeom prst="hexagon">
                    <a:avLst>
                      <a:gd name="adj" fmla="val 29233"/>
                      <a:gd name="vf" fmla="val 115470"/>
                    </a:avLst>
                  </a:prstGeom>
                  <a:gradFill>
                    <a:gsLst>
                      <a:gs pos="89000">
                        <a:srgbClr val="F666B1"/>
                      </a:gs>
                      <a:gs pos="100000">
                        <a:srgbClr val="00968B"/>
                      </a:gs>
                    </a:gsLst>
                    <a:lin ang="2700000" scaled="1"/>
                  </a:gradFill>
                  <a:ln w="254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a:solidFill>
                        <a:prstClr val="white"/>
                      </a:solidFill>
                      <a:latin typeface="Lato Light" panose="020F0502020204030203"/>
                    </a:endParaRPr>
                  </a:p>
                </p:txBody>
              </p:sp>
            </p:grpSp>
          </p:grpSp>
        </p:grpSp>
        <p:grpSp>
          <p:nvGrpSpPr>
            <p:cNvPr id="13" name="Group 12"/>
            <p:cNvGrpSpPr/>
            <p:nvPr/>
          </p:nvGrpSpPr>
          <p:grpSpPr>
            <a:xfrm>
              <a:off x="5277523" y="2680346"/>
              <a:ext cx="1629833" cy="3084151"/>
              <a:chOff x="5277523" y="2680346"/>
              <a:chExt cx="1629833" cy="3084151"/>
            </a:xfrm>
          </p:grpSpPr>
          <p:grpSp>
            <p:nvGrpSpPr>
              <p:cNvPr id="14" name="Group 13"/>
              <p:cNvGrpSpPr/>
              <p:nvPr/>
            </p:nvGrpSpPr>
            <p:grpSpPr>
              <a:xfrm>
                <a:off x="5283645" y="4855905"/>
                <a:ext cx="1617586" cy="908592"/>
                <a:chOff x="1861557" y="4638196"/>
                <a:chExt cx="1617586" cy="908592"/>
              </a:xfrm>
            </p:grpSpPr>
            <p:sp>
              <p:nvSpPr>
                <p:cNvPr id="22" name="Freeform 21"/>
                <p:cNvSpPr/>
                <p:nvPr/>
              </p:nvSpPr>
              <p:spPr>
                <a:xfrm>
                  <a:off x="2490919" y="4638196"/>
                  <a:ext cx="358864" cy="358882"/>
                </a:xfrm>
                <a:custGeom>
                  <a:avLst/>
                  <a:gdLst>
                    <a:gd name="connsiteX0" fmla="*/ 329980 w 371319"/>
                    <a:gd name="connsiteY0" fmla="*/ 43216 h 371339"/>
                    <a:gd name="connsiteX1" fmla="*/ 361636 w 371319"/>
                    <a:gd name="connsiteY1" fmla="*/ 74873 h 371339"/>
                    <a:gd name="connsiteX2" fmla="*/ 177283 w 371319"/>
                    <a:gd name="connsiteY2" fmla="*/ 264812 h 371339"/>
                    <a:gd name="connsiteX3" fmla="*/ 87899 w 371319"/>
                    <a:gd name="connsiteY3" fmla="*/ 177291 h 371339"/>
                    <a:gd name="connsiteX4" fmla="*/ 121418 w 371319"/>
                    <a:gd name="connsiteY4" fmla="*/ 143771 h 371339"/>
                    <a:gd name="connsiteX5" fmla="*/ 177283 w 371319"/>
                    <a:gd name="connsiteY5" fmla="*/ 197774 h 371339"/>
                    <a:gd name="connsiteX6" fmla="*/ 170541 w 371319"/>
                    <a:gd name="connsiteY6" fmla="*/ 616 h 371339"/>
                    <a:gd name="connsiteX7" fmla="*/ 228403 w 371319"/>
                    <a:gd name="connsiteY7" fmla="*/ 4998 h 371339"/>
                    <a:gd name="connsiteX8" fmla="*/ 219248 w 371319"/>
                    <a:gd name="connsiteY8" fmla="*/ 43703 h 371339"/>
                    <a:gd name="connsiteX9" fmla="*/ 62213 w 371319"/>
                    <a:gd name="connsiteY9" fmla="*/ 107929 h 371339"/>
                    <a:gd name="connsiteX10" fmla="*/ 72138 w 371319"/>
                    <a:gd name="connsiteY10" fmla="*/ 277298 h 371339"/>
                    <a:gd name="connsiteX11" fmla="*/ 235597 w 371319"/>
                    <a:gd name="connsiteY11" fmla="*/ 322745 h 371339"/>
                    <a:gd name="connsiteX12" fmla="*/ 331520 w 371319"/>
                    <a:gd name="connsiteY12" fmla="*/ 182805 h 371339"/>
                    <a:gd name="connsiteX13" fmla="*/ 371283 w 371319"/>
                    <a:gd name="connsiteY13" fmla="*/ 182022 h 371339"/>
                    <a:gd name="connsiteX14" fmla="*/ 249210 w 371319"/>
                    <a:gd name="connsiteY14" fmla="*/ 360114 h 371339"/>
                    <a:gd name="connsiteX15" fmla="*/ 41188 w 371319"/>
                    <a:gd name="connsiteY15" fmla="*/ 302277 h 371339"/>
                    <a:gd name="connsiteX16" fmla="*/ 28558 w 371319"/>
                    <a:gd name="connsiteY16" fmla="*/ 86734 h 371339"/>
                    <a:gd name="connsiteX17" fmla="*/ 170541 w 371319"/>
                    <a:gd name="connsiteY17" fmla="*/ 616 h 37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1319" h="371339">
                      <a:moveTo>
                        <a:pt x="329980" y="43216"/>
                      </a:moveTo>
                      <a:lnTo>
                        <a:pt x="361636" y="74873"/>
                      </a:lnTo>
                      <a:lnTo>
                        <a:pt x="177283" y="264812"/>
                      </a:lnTo>
                      <a:lnTo>
                        <a:pt x="87899" y="177291"/>
                      </a:lnTo>
                      <a:lnTo>
                        <a:pt x="121418" y="143771"/>
                      </a:lnTo>
                      <a:lnTo>
                        <a:pt x="177283" y="197774"/>
                      </a:lnTo>
                      <a:close/>
                      <a:moveTo>
                        <a:pt x="170541" y="616"/>
                      </a:moveTo>
                      <a:cubicBezTo>
                        <a:pt x="189592" y="-943"/>
                        <a:pt x="209094" y="430"/>
                        <a:pt x="228403" y="4998"/>
                      </a:cubicBezTo>
                      <a:lnTo>
                        <a:pt x="219248" y="43703"/>
                      </a:lnTo>
                      <a:cubicBezTo>
                        <a:pt x="158556" y="29344"/>
                        <a:pt x="95449" y="55154"/>
                        <a:pt x="62213" y="107929"/>
                      </a:cubicBezTo>
                      <a:cubicBezTo>
                        <a:pt x="28978" y="160703"/>
                        <a:pt x="32967" y="228767"/>
                        <a:pt x="72138" y="277298"/>
                      </a:cubicBezTo>
                      <a:cubicBezTo>
                        <a:pt x="111309" y="325830"/>
                        <a:pt x="176998" y="344093"/>
                        <a:pt x="235597" y="322745"/>
                      </a:cubicBezTo>
                      <a:cubicBezTo>
                        <a:pt x="294197" y="301398"/>
                        <a:pt x="332745" y="245159"/>
                        <a:pt x="331520" y="182805"/>
                      </a:cubicBezTo>
                      <a:lnTo>
                        <a:pt x="371283" y="182022"/>
                      </a:lnTo>
                      <a:cubicBezTo>
                        <a:pt x="372843" y="261377"/>
                        <a:pt x="323786" y="332946"/>
                        <a:pt x="249210" y="360114"/>
                      </a:cubicBezTo>
                      <a:cubicBezTo>
                        <a:pt x="174635" y="387282"/>
                        <a:pt x="91038" y="364039"/>
                        <a:pt x="41188" y="302277"/>
                      </a:cubicBezTo>
                      <a:cubicBezTo>
                        <a:pt x="-8661" y="240515"/>
                        <a:pt x="-13738" y="153895"/>
                        <a:pt x="28558" y="86734"/>
                      </a:cubicBezTo>
                      <a:cubicBezTo>
                        <a:pt x="60280" y="36363"/>
                        <a:pt x="113386" y="5294"/>
                        <a:pt x="170541" y="616"/>
                      </a:cubicBezTo>
                      <a:close/>
                    </a:path>
                  </a:pathLst>
                </a:cu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000">
                    <a:solidFill>
                      <a:prstClr val="black">
                        <a:alpha val="50000"/>
                      </a:prstClr>
                    </a:solidFill>
                    <a:latin typeface="Lato Light" panose="020F0502020204030203"/>
                    <a:cs typeface="Arial" panose="020B0604020202020204" pitchFamily="34" charset="0"/>
                  </a:endParaRPr>
                </a:p>
              </p:txBody>
            </p:sp>
            <p:sp>
              <p:nvSpPr>
                <p:cNvPr id="23" name="TextBox 22"/>
                <p:cNvSpPr txBox="1"/>
                <p:nvPr/>
              </p:nvSpPr>
              <p:spPr>
                <a:xfrm>
                  <a:off x="1861557" y="4997637"/>
                  <a:ext cx="1617586" cy="549151"/>
                </a:xfrm>
                <a:prstGeom prst="rect">
                  <a:avLst/>
                </a:prstGeom>
                <a:noFill/>
              </p:spPr>
              <p:txBody>
                <a:bodyPr wrap="square" rtlCol="0">
                  <a:spAutoFit/>
                </a:bodyPr>
                <a:lstStyle/>
                <a:p>
                  <a:pPr algn="ctr" defTabSz="685800">
                    <a:defRPr/>
                  </a:pPr>
                  <a:r>
                    <a:rPr lang="en-US" sz="1000" b="1" dirty="0" smtClean="0">
                      <a:solidFill>
                        <a:prstClr val="black"/>
                      </a:solidFill>
                      <a:latin typeface="Lato Light" panose="020F0502020204030203"/>
                      <a:cs typeface="Arial" panose="020B0604020202020204" pitchFamily="34" charset="0"/>
                    </a:rPr>
                    <a:t>Rigorous Quality Control</a:t>
                  </a:r>
                  <a:endParaRPr lang="en-US" sz="1000" b="1" dirty="0">
                    <a:solidFill>
                      <a:prstClr val="black"/>
                    </a:solidFill>
                    <a:latin typeface="Lato Light" panose="020F0502020204030203"/>
                    <a:cs typeface="Arial" panose="020B0604020202020204" pitchFamily="34" charset="0"/>
                  </a:endParaRPr>
                </a:p>
              </p:txBody>
            </p:sp>
          </p:grpSp>
          <p:grpSp>
            <p:nvGrpSpPr>
              <p:cNvPr id="15" name="Group 14"/>
              <p:cNvGrpSpPr/>
              <p:nvPr/>
            </p:nvGrpSpPr>
            <p:grpSpPr>
              <a:xfrm>
                <a:off x="5277523" y="2680346"/>
                <a:ext cx="1629833" cy="2052560"/>
                <a:chOff x="5277523" y="2680346"/>
                <a:chExt cx="1629833" cy="2052560"/>
              </a:xfrm>
            </p:grpSpPr>
            <p:cxnSp>
              <p:nvCxnSpPr>
                <p:cNvPr id="16" name="Straight Connector 15"/>
                <p:cNvCxnSpPr/>
                <p:nvPr/>
              </p:nvCxnSpPr>
              <p:spPr>
                <a:xfrm>
                  <a:off x="6092439" y="4170059"/>
                  <a:ext cx="0" cy="562847"/>
                </a:xfrm>
                <a:prstGeom prst="line">
                  <a:avLst/>
                </a:prstGeom>
                <a:ln>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277523" y="2680346"/>
                  <a:ext cx="1629833" cy="1405027"/>
                  <a:chOff x="2325554" y="2323813"/>
                  <a:chExt cx="1400626" cy="1207436"/>
                </a:xfrm>
              </p:grpSpPr>
              <p:sp>
                <p:nvSpPr>
                  <p:cNvPr id="20" name="Hexagon 19"/>
                  <p:cNvSpPr/>
                  <p:nvPr/>
                </p:nvSpPr>
                <p:spPr>
                  <a:xfrm>
                    <a:off x="2325554" y="2323813"/>
                    <a:ext cx="1400626" cy="1207436"/>
                  </a:xfrm>
                  <a:prstGeom prst="hexagon">
                    <a:avLst>
                      <a:gd name="adj" fmla="val 29233"/>
                      <a:gd name="vf" fmla="val 115470"/>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a:solidFill>
                        <a:prstClr val="white"/>
                      </a:solidFill>
                      <a:latin typeface="Lato Light" panose="020F0502020204030203"/>
                    </a:endParaRPr>
                  </a:p>
                </p:txBody>
              </p:sp>
              <p:sp>
                <p:nvSpPr>
                  <p:cNvPr id="21" name="Hexagon 20"/>
                  <p:cNvSpPr/>
                  <p:nvPr/>
                </p:nvSpPr>
                <p:spPr>
                  <a:xfrm>
                    <a:off x="2388056" y="2375277"/>
                    <a:ext cx="1263465" cy="1089194"/>
                  </a:xfrm>
                  <a:prstGeom prst="hexagon">
                    <a:avLst>
                      <a:gd name="adj" fmla="val 29233"/>
                      <a:gd name="vf" fmla="val 115470"/>
                    </a:avLst>
                  </a:prstGeom>
                  <a:gradFill>
                    <a:gsLst>
                      <a:gs pos="95000">
                        <a:schemeClr val="bg1">
                          <a:lumMod val="50000"/>
                        </a:schemeClr>
                      </a:gs>
                      <a:gs pos="100000">
                        <a:srgbClr val="6C9A2E"/>
                      </a:gs>
                    </a:gsLst>
                    <a:lin ang="2700000" scaled="1"/>
                  </a:gradFill>
                  <a:ln w="254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000">
                      <a:solidFill>
                        <a:prstClr val="white"/>
                      </a:solidFill>
                      <a:latin typeface="Lato Light" panose="020F0502020204030203"/>
                    </a:endParaRPr>
                  </a:p>
                </p:txBody>
              </p:sp>
            </p:grpSp>
          </p:grpSp>
        </p:grpSp>
      </p:grpSp>
      <p:sp>
        <p:nvSpPr>
          <p:cNvPr id="2" name="TextBox 1"/>
          <p:cNvSpPr txBox="1"/>
          <p:nvPr/>
        </p:nvSpPr>
        <p:spPr>
          <a:xfrm>
            <a:off x="1524000" y="2498725"/>
            <a:ext cx="1066800" cy="276999"/>
          </a:xfrm>
          <a:prstGeom prst="rect">
            <a:avLst/>
          </a:prstGeom>
          <a:noFill/>
        </p:spPr>
        <p:txBody>
          <a:bodyPr wrap="square" rtlCol="0">
            <a:spAutoFit/>
          </a:bodyPr>
          <a:lstStyle/>
          <a:p>
            <a:r>
              <a:rPr lang="en-US" sz="1200" b="1" dirty="0" smtClean="0">
                <a:solidFill>
                  <a:schemeClr val="bg1"/>
                </a:solidFill>
                <a:latin typeface="Lato Light" panose="020F0502020204030203"/>
              </a:rPr>
              <a:t>ALKALINE</a:t>
            </a:r>
            <a:endParaRPr lang="en-US" sz="1200" b="1" dirty="0">
              <a:solidFill>
                <a:schemeClr val="bg1"/>
              </a:solidFill>
              <a:latin typeface="Lato Light" panose="020F0502020204030203"/>
            </a:endParaRPr>
          </a:p>
        </p:txBody>
      </p:sp>
      <p:sp>
        <p:nvSpPr>
          <p:cNvPr id="63" name="TextBox 62"/>
          <p:cNvSpPr txBox="1"/>
          <p:nvPr/>
        </p:nvSpPr>
        <p:spPr>
          <a:xfrm>
            <a:off x="2743200" y="3032125"/>
            <a:ext cx="1143000" cy="261610"/>
          </a:xfrm>
          <a:prstGeom prst="rect">
            <a:avLst/>
          </a:prstGeom>
          <a:noFill/>
        </p:spPr>
        <p:txBody>
          <a:bodyPr wrap="square" rtlCol="0">
            <a:spAutoFit/>
          </a:bodyPr>
          <a:lstStyle/>
          <a:p>
            <a:r>
              <a:rPr lang="en-US" sz="1100" b="1" dirty="0" smtClean="0">
                <a:solidFill>
                  <a:schemeClr val="bg1"/>
                </a:solidFill>
                <a:latin typeface="Lato Light" panose="020F0502020204030203"/>
              </a:rPr>
              <a:t>BPA FREE</a:t>
            </a:r>
            <a:endParaRPr lang="en-US" sz="1100" b="1" dirty="0">
              <a:solidFill>
                <a:schemeClr val="bg1"/>
              </a:solidFill>
              <a:latin typeface="Lato Light" panose="020F0502020204030203"/>
            </a:endParaRPr>
          </a:p>
        </p:txBody>
      </p:sp>
      <p:sp>
        <p:nvSpPr>
          <p:cNvPr id="65" name="TextBox 64"/>
          <p:cNvSpPr txBox="1"/>
          <p:nvPr/>
        </p:nvSpPr>
        <p:spPr>
          <a:xfrm>
            <a:off x="3962400" y="2422525"/>
            <a:ext cx="1059321" cy="430887"/>
          </a:xfrm>
          <a:prstGeom prst="rect">
            <a:avLst/>
          </a:prstGeom>
          <a:noFill/>
        </p:spPr>
        <p:txBody>
          <a:bodyPr wrap="square" rtlCol="0">
            <a:spAutoFit/>
          </a:bodyPr>
          <a:lstStyle/>
          <a:p>
            <a:r>
              <a:rPr lang="en-US" sz="1100" b="1" dirty="0" smtClean="0">
                <a:solidFill>
                  <a:schemeClr val="bg1"/>
                </a:solidFill>
                <a:latin typeface="Lato Light" panose="020F0502020204030203"/>
              </a:rPr>
              <a:t>QUALITY CONTROL</a:t>
            </a:r>
            <a:endParaRPr lang="en-US" sz="1100" b="1" dirty="0">
              <a:solidFill>
                <a:schemeClr val="bg1"/>
              </a:solidFill>
              <a:latin typeface="Lato Light" panose="020F0502020204030203"/>
            </a:endParaRPr>
          </a:p>
        </p:txBody>
      </p:sp>
      <p:sp>
        <p:nvSpPr>
          <p:cNvPr id="71" name="TextBox 70"/>
          <p:cNvSpPr txBox="1"/>
          <p:nvPr/>
        </p:nvSpPr>
        <p:spPr>
          <a:xfrm>
            <a:off x="6248400" y="2498725"/>
            <a:ext cx="1187982" cy="261610"/>
          </a:xfrm>
          <a:prstGeom prst="rect">
            <a:avLst/>
          </a:prstGeom>
          <a:noFill/>
        </p:spPr>
        <p:txBody>
          <a:bodyPr wrap="square" rtlCol="0">
            <a:spAutoFit/>
          </a:bodyPr>
          <a:lstStyle/>
          <a:p>
            <a:r>
              <a:rPr lang="en-US" sz="1100" b="1" dirty="0" smtClean="0">
                <a:solidFill>
                  <a:schemeClr val="bg1"/>
                </a:solidFill>
                <a:latin typeface="Lato Light" panose="020F0502020204030203"/>
              </a:rPr>
              <a:t>AUTOMATION</a:t>
            </a:r>
            <a:endParaRPr lang="en-US" sz="1100" b="1" dirty="0">
              <a:solidFill>
                <a:schemeClr val="bg1"/>
              </a:solidFill>
              <a:latin typeface="Lato Light" panose="020F0502020204030203"/>
            </a:endParaRPr>
          </a:p>
        </p:txBody>
      </p:sp>
      <p:sp>
        <p:nvSpPr>
          <p:cNvPr id="72" name="TextBox 71"/>
          <p:cNvSpPr txBox="1"/>
          <p:nvPr/>
        </p:nvSpPr>
        <p:spPr>
          <a:xfrm>
            <a:off x="5105400" y="3032125"/>
            <a:ext cx="1219200" cy="261610"/>
          </a:xfrm>
          <a:prstGeom prst="rect">
            <a:avLst/>
          </a:prstGeom>
          <a:noFill/>
        </p:spPr>
        <p:txBody>
          <a:bodyPr wrap="square" rtlCol="0">
            <a:spAutoFit/>
          </a:bodyPr>
          <a:lstStyle/>
          <a:p>
            <a:r>
              <a:rPr lang="en-US" sz="1100" b="1" dirty="0" smtClean="0">
                <a:solidFill>
                  <a:schemeClr val="bg1"/>
                </a:solidFill>
                <a:latin typeface="Lato Light" panose="020F0502020204030203"/>
              </a:rPr>
              <a:t>ENERGIZED</a:t>
            </a:r>
            <a:endParaRPr lang="en-US" sz="1100" b="1" dirty="0">
              <a:solidFill>
                <a:schemeClr val="bg1"/>
              </a:solidFill>
              <a:latin typeface="Lato Light" panose="020F0502020204030203"/>
            </a:endParaRPr>
          </a:p>
        </p:txBody>
      </p:sp>
    </p:spTree>
    <p:extLst>
      <p:ext uri="{BB962C8B-B14F-4D97-AF65-F5344CB8AC3E}">
        <p14:creationId xmlns="" xmlns:p14="http://schemas.microsoft.com/office/powerpoint/2010/main" val="3005612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94134" y="2028734"/>
            <a:ext cx="8355731" cy="1508105"/>
          </a:xfrm>
        </p:spPr>
        <p:txBody>
          <a:bodyPr/>
          <a:lstStyle/>
          <a:p>
            <a:pPr algn="l"/>
            <a:r>
              <a:rPr lang="en-US" sz="1000" dirty="0" err="1" smtClean="0">
                <a:latin typeface="Lato Light"/>
              </a:rPr>
              <a:t>Bisphenol</a:t>
            </a:r>
            <a:r>
              <a:rPr lang="en-US" sz="1000" dirty="0" smtClean="0">
                <a:latin typeface="Lato Light"/>
              </a:rPr>
              <a:t> A (BPA) is an industrial chemical that is used in making plastic products, and research has shown that this substance can seep into food and beverages stored in containers that are made with BPA. Exposure to BPA can be a major concern, as it can have serious adverse health effects on people who consume these products. The </a:t>
            </a:r>
            <a:r>
              <a:rPr lang="en-US" sz="1000" dirty="0" smtClean="0">
                <a:latin typeface="Lato Light"/>
              </a:rPr>
              <a:t>material used to make the 5 gallon bottles at </a:t>
            </a:r>
            <a:r>
              <a:rPr lang="en-US" sz="1000" dirty="0" err="1" smtClean="0">
                <a:latin typeface="Lato Light"/>
              </a:rPr>
              <a:t>Aquaplus</a:t>
            </a:r>
            <a:r>
              <a:rPr lang="en-US" sz="1000" dirty="0" smtClean="0">
                <a:latin typeface="Lato Light"/>
              </a:rPr>
              <a:t> is the same that is used to make baby bottles. </a:t>
            </a:r>
            <a:endParaRPr lang="en-US" sz="1000" dirty="0" smtClean="0">
              <a:latin typeface="Lato Light"/>
            </a:endParaRPr>
          </a:p>
          <a:p>
            <a:pPr algn="l"/>
            <a:endParaRPr lang="en-US" sz="1000" dirty="0" smtClean="0">
              <a:latin typeface="Lato Light"/>
            </a:endParaRPr>
          </a:p>
          <a:p>
            <a:pPr algn="l"/>
            <a:r>
              <a:rPr lang="en-US" sz="1000" dirty="0" smtClean="0">
                <a:latin typeface="Lato Light"/>
              </a:rPr>
              <a:t>The “alkaline” in alkaline water refers to its pH level. The Ph level is a number that measures how acidic or alkaline a substance is on a scale of 0 to 14. For example, something with a pH of 1 would be very acidic and something with a pH </a:t>
            </a:r>
            <a:r>
              <a:rPr lang="en-US" sz="1000" dirty="0" err="1" smtClean="0">
                <a:latin typeface="Lato Light"/>
              </a:rPr>
              <a:t>fo</a:t>
            </a:r>
            <a:r>
              <a:rPr lang="en-US" sz="1000" dirty="0" smtClean="0">
                <a:latin typeface="Lato Light"/>
              </a:rPr>
              <a:t> 13 would be very alkaline. Alkaline water is with a pH value greater than 7.</a:t>
            </a:r>
          </a:p>
          <a:p>
            <a:pPr algn="l"/>
            <a:r>
              <a:rPr lang="en-US" sz="1000" dirty="0" smtClean="0">
                <a:latin typeface="Lato Light"/>
              </a:rPr>
              <a:t>Human bodies should maintain a pH level of 7.35 to 7.45.</a:t>
            </a:r>
          </a:p>
          <a:p>
            <a:endParaRPr lang="en-US" sz="900" dirty="0" smtClean="0">
              <a:latin typeface="Lato Light"/>
            </a:endParaRPr>
          </a:p>
          <a:p>
            <a:endParaRPr lang="en-US" sz="900" dirty="0">
              <a:latin typeface="Lato Light"/>
            </a:endParaRPr>
          </a:p>
        </p:txBody>
      </p:sp>
      <p:sp>
        <p:nvSpPr>
          <p:cNvPr id="3" name="Title 2"/>
          <p:cNvSpPr>
            <a:spLocks noGrp="1"/>
          </p:cNvSpPr>
          <p:nvPr>
            <p:ph type="title"/>
          </p:nvPr>
        </p:nvSpPr>
        <p:spPr>
          <a:xfrm>
            <a:off x="402777" y="517525"/>
            <a:ext cx="8338444" cy="615553"/>
          </a:xfrm>
        </p:spPr>
        <p:txBody>
          <a:bodyPr/>
          <a:lstStyle/>
          <a:p>
            <a:r>
              <a:rPr lang="en-US" sz="2000" dirty="0" smtClean="0">
                <a:solidFill>
                  <a:srgbClr val="D25E9A"/>
                </a:solidFill>
                <a:latin typeface="Lato Light"/>
              </a:rPr>
              <a:t>WHAT IS BPA FREE PACKAGING</a:t>
            </a:r>
            <a:br>
              <a:rPr lang="en-US" sz="2000" dirty="0" smtClean="0">
                <a:solidFill>
                  <a:srgbClr val="D25E9A"/>
                </a:solidFill>
                <a:latin typeface="Lato Light"/>
              </a:rPr>
            </a:br>
            <a:r>
              <a:rPr lang="en-US" sz="2000" dirty="0" smtClean="0">
                <a:solidFill>
                  <a:srgbClr val="D25E9A"/>
                </a:solidFill>
                <a:latin typeface="Lato Light"/>
              </a:rPr>
              <a:t> AND ALKALINE WATER?</a:t>
            </a:r>
            <a:endParaRPr lang="en-US" sz="2000" dirty="0">
              <a:solidFill>
                <a:srgbClr val="D25E9A"/>
              </a:solidFill>
              <a:latin typeface="Lato Light"/>
            </a:endParaRPr>
          </a:p>
        </p:txBody>
      </p:sp>
      <p:cxnSp>
        <p:nvCxnSpPr>
          <p:cNvPr id="4" name="Straight Connector 3"/>
          <p:cNvCxnSpPr/>
          <p:nvPr/>
        </p:nvCxnSpPr>
        <p:spPr>
          <a:xfrm>
            <a:off x="381000" y="441325"/>
            <a:ext cx="19050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5" name="Picture 3" descr="D:\проекты\upwork\ashish bhandari\Безымянный-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19800" y="212725"/>
            <a:ext cx="1784993" cy="1676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Image result for PH CHART"/>
          <p:cNvPicPr>
            <a:picLocks noChangeAspect="1" noChangeArrowheads="1"/>
          </p:cNvPicPr>
          <p:nvPr/>
        </p:nvPicPr>
        <p:blipFill>
          <a:blip r:embed="rId3" cstate="print"/>
          <a:srcRect/>
          <a:stretch>
            <a:fillRect/>
          </a:stretch>
        </p:blipFill>
        <p:spPr bwMode="auto">
          <a:xfrm>
            <a:off x="2667000" y="3489325"/>
            <a:ext cx="3429000" cy="762000"/>
          </a:xfrm>
          <a:prstGeom prst="rect">
            <a:avLst/>
          </a:prstGeom>
          <a:noFill/>
        </p:spPr>
      </p:pic>
      <p:pic>
        <p:nvPicPr>
          <p:cNvPr id="7" name="Picture 2" descr="D:\проекты\upwork\ashish bhandari\Безымянный-3.e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391400" y="4784725"/>
            <a:ext cx="1614035" cy="21859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17525"/>
            <a:ext cx="4038600" cy="615553"/>
          </a:xfrm>
        </p:spPr>
        <p:txBody>
          <a:bodyPr/>
          <a:lstStyle/>
          <a:p>
            <a:r>
              <a:rPr lang="en-US" sz="2000" kern="1200" dirty="0" smtClean="0">
                <a:solidFill>
                  <a:srgbClr val="D25E9A"/>
                </a:solidFill>
                <a:latin typeface="Lato Light" panose="020F0502020204030203"/>
                <a:ea typeface="Lato Medium" panose="020F0502020204030203" pitchFamily="34" charset="0"/>
                <a:cs typeface="Lato Medium" panose="020F0502020204030203" pitchFamily="34" charset="0"/>
              </a:rPr>
              <a:t>BENEFITS OF AQUAPLUS </a:t>
            </a:r>
            <a:r>
              <a:rPr lang="en-US" sz="2000" kern="1200" dirty="0" smtClean="0">
                <a:solidFill>
                  <a:srgbClr val="D25E9A"/>
                </a:solidFill>
                <a:latin typeface="Lato Light" panose="020F0502020204030203"/>
                <a:ea typeface="Lato Medium" panose="020F0502020204030203" pitchFamily="34" charset="0"/>
                <a:cs typeface="Lato Medium" panose="020F0502020204030203" pitchFamily="34" charset="0"/>
              </a:rPr>
              <a:t>ALKALINE WATER</a:t>
            </a:r>
            <a:endParaRPr lang="en-US" sz="2000" kern="1200" dirty="0">
              <a:solidFill>
                <a:srgbClr val="D25E9A"/>
              </a:solidFill>
              <a:latin typeface="Lato Light" panose="020F0502020204030203"/>
              <a:ea typeface="Lato Medium" panose="020F0502020204030203" pitchFamily="34" charset="0"/>
              <a:cs typeface="Lato Medium" panose="020F0502020204030203" pitchFamily="34" charset="0"/>
            </a:endParaRPr>
          </a:p>
        </p:txBody>
      </p:sp>
      <p:cxnSp>
        <p:nvCxnSpPr>
          <p:cNvPr id="4" name="Straight Connector 3"/>
          <p:cNvCxnSpPr/>
          <p:nvPr/>
        </p:nvCxnSpPr>
        <p:spPr>
          <a:xfrm>
            <a:off x="304800" y="441325"/>
            <a:ext cx="33528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9" name="Picture 2" descr="D:\проекты\upwork\ashish bhandari\Безымянный-3.e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4784725"/>
            <a:ext cx="1614035" cy="21859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9" name="Group 28"/>
          <p:cNvGrpSpPr/>
          <p:nvPr/>
        </p:nvGrpSpPr>
        <p:grpSpPr>
          <a:xfrm>
            <a:off x="1066800" y="1127125"/>
            <a:ext cx="6877940" cy="3508617"/>
            <a:chOff x="704261" y="717158"/>
            <a:chExt cx="10853148" cy="5674983"/>
          </a:xfrm>
        </p:grpSpPr>
        <p:grpSp>
          <p:nvGrpSpPr>
            <p:cNvPr id="30" name="Group 29"/>
            <p:cNvGrpSpPr/>
            <p:nvPr/>
          </p:nvGrpSpPr>
          <p:grpSpPr>
            <a:xfrm>
              <a:off x="704261" y="717158"/>
              <a:ext cx="10853148" cy="4424066"/>
              <a:chOff x="704261" y="717158"/>
              <a:chExt cx="10853148" cy="4424066"/>
            </a:xfrm>
          </p:grpSpPr>
          <p:sp>
            <p:nvSpPr>
              <p:cNvPr id="102" name="TextBox 101"/>
              <p:cNvSpPr txBox="1"/>
              <p:nvPr/>
            </p:nvSpPr>
            <p:spPr>
              <a:xfrm>
                <a:off x="1421609" y="2215818"/>
                <a:ext cx="2056672" cy="875434"/>
              </a:xfrm>
              <a:prstGeom prst="rect">
                <a:avLst/>
              </a:prstGeom>
              <a:noFill/>
            </p:spPr>
            <p:txBody>
              <a:bodyPr wrap="square" rtlCol="0">
                <a:spAutoFit/>
              </a:bodyPr>
              <a:lstStyle/>
              <a:p>
                <a:r>
                  <a:rPr lang="en-US" sz="900" i="1" dirty="0">
                    <a:latin typeface="Lato Light" panose="020F0502020204030203"/>
                    <a:cs typeface="Arial" panose="020B0604020202020204" pitchFamily="34" charset="0"/>
                  </a:rPr>
                  <a:t>Restores body function by cleaning your cells  from the inside out.</a:t>
                </a:r>
              </a:p>
            </p:txBody>
          </p:sp>
          <p:sp>
            <p:nvSpPr>
              <p:cNvPr id="103" name="TextBox 102"/>
              <p:cNvSpPr txBox="1"/>
              <p:nvPr/>
            </p:nvSpPr>
            <p:spPr>
              <a:xfrm>
                <a:off x="704261" y="4263895"/>
                <a:ext cx="3263900" cy="397924"/>
              </a:xfrm>
              <a:prstGeom prst="rect">
                <a:avLst/>
              </a:prstGeom>
              <a:noFill/>
            </p:spPr>
            <p:txBody>
              <a:bodyPr wrap="square" rtlCol="0">
                <a:spAutoFit/>
              </a:bodyPr>
              <a:lstStyle/>
              <a:p>
                <a:pPr algn="r"/>
                <a:r>
                  <a:rPr lang="en-US" sz="900" i="1" dirty="0" smtClean="0">
                    <a:latin typeface="Lato Light" panose="020F0502020204030203"/>
                    <a:cs typeface="Arial" panose="020B0604020202020204" pitchFamily="34" charset="0"/>
                  </a:rPr>
                  <a:t>Improves Immune System</a:t>
                </a:r>
                <a:endParaRPr lang="en-US" sz="900" i="1" dirty="0">
                  <a:latin typeface="Lato Light" panose="020F0502020204030203"/>
                  <a:cs typeface="Arial" panose="020B0604020202020204" pitchFamily="34" charset="0"/>
                </a:endParaRPr>
              </a:p>
            </p:txBody>
          </p:sp>
          <p:sp>
            <p:nvSpPr>
              <p:cNvPr id="104" name="TextBox 103"/>
              <p:cNvSpPr txBox="1"/>
              <p:nvPr/>
            </p:nvSpPr>
            <p:spPr>
              <a:xfrm>
                <a:off x="2082803" y="828224"/>
                <a:ext cx="2806698" cy="636678"/>
              </a:xfrm>
              <a:prstGeom prst="rect">
                <a:avLst/>
              </a:prstGeom>
              <a:noFill/>
            </p:spPr>
            <p:txBody>
              <a:bodyPr wrap="square" rtlCol="0">
                <a:spAutoFit/>
              </a:bodyPr>
              <a:lstStyle/>
              <a:p>
                <a:pPr algn="r"/>
                <a:r>
                  <a:rPr lang="en-US" sz="900" i="1" dirty="0" smtClean="0">
                    <a:latin typeface="Lato Light" panose="020F0502020204030203"/>
                    <a:cs typeface="Arial" panose="020B0604020202020204" pitchFamily="34" charset="0"/>
                  </a:rPr>
                  <a:t>Neutralizes acidity caused by diet, stress and pollution </a:t>
                </a:r>
                <a:endParaRPr lang="en-US" sz="900" i="1" dirty="0">
                  <a:latin typeface="Lato Light" panose="020F0502020204030203"/>
                  <a:cs typeface="Arial" panose="020B0604020202020204" pitchFamily="34" charset="0"/>
                </a:endParaRPr>
              </a:p>
            </p:txBody>
          </p:sp>
          <p:sp>
            <p:nvSpPr>
              <p:cNvPr id="105" name="TextBox 104"/>
              <p:cNvSpPr txBox="1"/>
              <p:nvPr/>
            </p:nvSpPr>
            <p:spPr>
              <a:xfrm>
                <a:off x="7767871" y="717158"/>
                <a:ext cx="2768102" cy="636678"/>
              </a:xfrm>
              <a:prstGeom prst="rect">
                <a:avLst/>
              </a:prstGeom>
              <a:noFill/>
            </p:spPr>
            <p:txBody>
              <a:bodyPr wrap="square" rtlCol="0">
                <a:spAutoFit/>
              </a:bodyPr>
              <a:lstStyle/>
              <a:p>
                <a:r>
                  <a:rPr lang="en-US" sz="900" i="1" dirty="0" smtClean="0">
                    <a:latin typeface="Lato Light" panose="020F0502020204030203"/>
                    <a:cs typeface="Arial" panose="020B0604020202020204" pitchFamily="34" charset="0"/>
                  </a:rPr>
                  <a:t>More energy by improving blood oxygen levels </a:t>
                </a:r>
                <a:endParaRPr lang="en-US" sz="900" i="1" dirty="0">
                  <a:latin typeface="Lato Light" panose="020F0502020204030203"/>
                  <a:cs typeface="Arial" panose="020B0604020202020204" pitchFamily="34" charset="0"/>
                </a:endParaRPr>
              </a:p>
            </p:txBody>
          </p:sp>
          <p:sp>
            <p:nvSpPr>
              <p:cNvPr id="106" name="TextBox 105"/>
              <p:cNvSpPr txBox="1"/>
              <p:nvPr/>
            </p:nvSpPr>
            <p:spPr>
              <a:xfrm>
                <a:off x="8334297" y="4767867"/>
                <a:ext cx="2780335" cy="373357"/>
              </a:xfrm>
              <a:prstGeom prst="rect">
                <a:avLst/>
              </a:prstGeom>
              <a:noFill/>
            </p:spPr>
            <p:txBody>
              <a:bodyPr wrap="square" rtlCol="0">
                <a:spAutoFit/>
              </a:bodyPr>
              <a:lstStyle/>
              <a:p>
                <a:r>
                  <a:rPr lang="en-US" sz="900" i="1" dirty="0">
                    <a:latin typeface="Lato Light" panose="020F0502020204030203"/>
                    <a:cs typeface="Arial" panose="020B0604020202020204" pitchFamily="34" charset="0"/>
                  </a:rPr>
                  <a:t>Weight Loss</a:t>
                </a:r>
              </a:p>
            </p:txBody>
          </p:sp>
          <p:sp>
            <p:nvSpPr>
              <p:cNvPr id="107" name="TextBox 106"/>
              <p:cNvSpPr txBox="1"/>
              <p:nvPr/>
            </p:nvSpPr>
            <p:spPr>
              <a:xfrm>
                <a:off x="8610601" y="2729685"/>
                <a:ext cx="2946808" cy="1045403"/>
              </a:xfrm>
              <a:prstGeom prst="rect">
                <a:avLst/>
              </a:prstGeom>
              <a:noFill/>
            </p:spPr>
            <p:txBody>
              <a:bodyPr wrap="square" rtlCol="0">
                <a:spAutoFit/>
              </a:bodyPr>
              <a:lstStyle/>
              <a:p>
                <a:r>
                  <a:rPr lang="en-US" sz="900" i="1" dirty="0" smtClean="0">
                    <a:latin typeface="Lato Light" panose="020F0502020204030203"/>
                    <a:cs typeface="Arial" panose="020B0604020202020204" pitchFamily="34" charset="0"/>
                  </a:rPr>
                  <a:t>Prevents diseases </a:t>
                </a:r>
                <a:r>
                  <a:rPr lang="en-US" sz="900" i="1" dirty="0">
                    <a:latin typeface="Lato Light" panose="020F0502020204030203"/>
                    <a:cs typeface="Arial" panose="020B0604020202020204" pitchFamily="34" charset="0"/>
                  </a:rPr>
                  <a:t>such as arthritis cancer, hypertension, diabetes, digestive and weight  problems, Altham skin allergies and Acid </a:t>
                </a:r>
                <a:r>
                  <a:rPr lang="en-US" sz="900" i="1" dirty="0" smtClean="0">
                    <a:latin typeface="Lato Light" panose="020F0502020204030203"/>
                    <a:cs typeface="Arial" panose="020B0604020202020204" pitchFamily="34" charset="0"/>
                  </a:rPr>
                  <a:t>reflux.</a:t>
                </a:r>
                <a:endParaRPr lang="en-US" sz="900" i="1" dirty="0">
                  <a:latin typeface="Lato Light" panose="020F0502020204030203"/>
                  <a:cs typeface="Arial" panose="020B0604020202020204" pitchFamily="34" charset="0"/>
                </a:endParaRPr>
              </a:p>
            </p:txBody>
          </p:sp>
        </p:grpSp>
        <p:grpSp>
          <p:nvGrpSpPr>
            <p:cNvPr id="31" name="Group 30"/>
            <p:cNvGrpSpPr/>
            <p:nvPr/>
          </p:nvGrpSpPr>
          <p:grpSpPr>
            <a:xfrm>
              <a:off x="3323728" y="956237"/>
              <a:ext cx="5286872" cy="5435904"/>
              <a:chOff x="3323728" y="956237"/>
              <a:chExt cx="5286872" cy="5435904"/>
            </a:xfrm>
          </p:grpSpPr>
          <p:sp>
            <p:nvSpPr>
              <p:cNvPr id="32" name="Freeform 31"/>
              <p:cNvSpPr/>
              <p:nvPr/>
            </p:nvSpPr>
            <p:spPr>
              <a:xfrm>
                <a:off x="3902567" y="1904676"/>
                <a:ext cx="4296373" cy="4487465"/>
              </a:xfrm>
              <a:custGeom>
                <a:avLst/>
                <a:gdLst>
                  <a:gd name="connsiteX0" fmla="*/ 1239287 w 4589981"/>
                  <a:gd name="connsiteY0" fmla="*/ 182178 h 4794136"/>
                  <a:gd name="connsiteX1" fmla="*/ 1427653 w 4589981"/>
                  <a:gd name="connsiteY1" fmla="*/ 769287 h 4794136"/>
                  <a:gd name="connsiteX2" fmla="*/ 1465829 w 4589981"/>
                  <a:gd name="connsiteY2" fmla="*/ 386827 h 4794136"/>
                  <a:gd name="connsiteX3" fmla="*/ 1448527 w 4589981"/>
                  <a:gd name="connsiteY3" fmla="*/ 787380 h 4794136"/>
                  <a:gd name="connsiteX4" fmla="*/ 1546682 w 4589981"/>
                  <a:gd name="connsiteY4" fmla="*/ 897423 h 4794136"/>
                  <a:gd name="connsiteX5" fmla="*/ 1584459 w 4589981"/>
                  <a:gd name="connsiteY5" fmla="*/ 931787 h 4794136"/>
                  <a:gd name="connsiteX6" fmla="*/ 1565462 w 4589981"/>
                  <a:gd name="connsiteY6" fmla="*/ 753802 h 4794136"/>
                  <a:gd name="connsiteX7" fmla="*/ 1677876 w 4589981"/>
                  <a:gd name="connsiteY7" fmla="*/ 259667 h 4794136"/>
                  <a:gd name="connsiteX8" fmla="*/ 1637215 w 4589981"/>
                  <a:gd name="connsiteY8" fmla="*/ 898955 h 4794136"/>
                  <a:gd name="connsiteX9" fmla="*/ 1663720 w 4589981"/>
                  <a:gd name="connsiteY9" fmla="*/ 998135 h 4794136"/>
                  <a:gd name="connsiteX10" fmla="*/ 1689112 w 4589981"/>
                  <a:gd name="connsiteY10" fmla="*/ 949904 h 4794136"/>
                  <a:gd name="connsiteX11" fmla="*/ 1804668 w 4589981"/>
                  <a:gd name="connsiteY11" fmla="*/ 613391 h 4794136"/>
                  <a:gd name="connsiteX12" fmla="*/ 1768714 w 4589981"/>
                  <a:gd name="connsiteY12" fmla="*/ 901049 h 4794136"/>
                  <a:gd name="connsiteX13" fmla="*/ 1941102 w 4589981"/>
                  <a:gd name="connsiteY13" fmla="*/ 783224 h 4794136"/>
                  <a:gd name="connsiteX14" fmla="*/ 2004089 w 4589981"/>
                  <a:gd name="connsiteY14" fmla="*/ 729296 h 4794136"/>
                  <a:gd name="connsiteX15" fmla="*/ 1932232 w 4589981"/>
                  <a:gd name="connsiteY15" fmla="*/ 670301 h 4794136"/>
                  <a:gd name="connsiteX16" fmla="*/ 1877265 w 4589981"/>
                  <a:gd name="connsiteY16" fmla="*/ 586446 h 4794136"/>
                  <a:gd name="connsiteX17" fmla="*/ 2218124 w 4589981"/>
                  <a:gd name="connsiteY17" fmla="*/ 795997 h 4794136"/>
                  <a:gd name="connsiteX18" fmla="*/ 2213815 w 4589981"/>
                  <a:gd name="connsiteY18" fmla="*/ 864715 h 4794136"/>
                  <a:gd name="connsiteX19" fmla="*/ 2016965 w 4589981"/>
                  <a:gd name="connsiteY19" fmla="*/ 739868 h 4794136"/>
                  <a:gd name="connsiteX20" fmla="*/ 2006234 w 4589981"/>
                  <a:gd name="connsiteY20" fmla="*/ 731057 h 4794136"/>
                  <a:gd name="connsiteX21" fmla="*/ 1951516 w 4589981"/>
                  <a:gd name="connsiteY21" fmla="*/ 796709 h 4794136"/>
                  <a:gd name="connsiteX22" fmla="*/ 1743660 w 4589981"/>
                  <a:gd name="connsiteY22" fmla="*/ 952552 h 4794136"/>
                  <a:gd name="connsiteX23" fmla="*/ 1687816 w 4589981"/>
                  <a:gd name="connsiteY23" fmla="*/ 1072143 h 4794136"/>
                  <a:gd name="connsiteX24" fmla="*/ 1706187 w 4589981"/>
                  <a:gd name="connsiteY24" fmla="*/ 1126174 h 4794136"/>
                  <a:gd name="connsiteX25" fmla="*/ 2196211 w 4589981"/>
                  <a:gd name="connsiteY25" fmla="*/ 1907178 h 4794136"/>
                  <a:gd name="connsiteX26" fmla="*/ 2245348 w 4589981"/>
                  <a:gd name="connsiteY26" fmla="*/ 1954637 h 4794136"/>
                  <a:gd name="connsiteX27" fmla="*/ 2237235 w 4589981"/>
                  <a:gd name="connsiteY27" fmla="*/ 1898074 h 4794136"/>
                  <a:gd name="connsiteX28" fmla="*/ 2209771 w 4589981"/>
                  <a:gd name="connsiteY28" fmla="*/ 1648708 h 4794136"/>
                  <a:gd name="connsiteX29" fmla="*/ 2197542 w 4589981"/>
                  <a:gd name="connsiteY29" fmla="*/ 1496465 h 4794136"/>
                  <a:gd name="connsiteX30" fmla="*/ 2160033 w 4589981"/>
                  <a:gd name="connsiteY30" fmla="*/ 1485044 h 4794136"/>
                  <a:gd name="connsiteX31" fmla="*/ 1963064 w 4589981"/>
                  <a:gd name="connsiteY31" fmla="*/ 1349214 h 4794136"/>
                  <a:gd name="connsiteX32" fmla="*/ 1856862 w 4589981"/>
                  <a:gd name="connsiteY32" fmla="*/ 1346216 h 4794136"/>
                  <a:gd name="connsiteX33" fmla="*/ 1955996 w 4589981"/>
                  <a:gd name="connsiteY33" fmla="*/ 1335570 h 4794136"/>
                  <a:gd name="connsiteX34" fmla="*/ 1888911 w 4589981"/>
                  <a:gd name="connsiteY34" fmla="*/ 1122169 h 4794136"/>
                  <a:gd name="connsiteX35" fmla="*/ 2065898 w 4589981"/>
                  <a:gd name="connsiteY35" fmla="*/ 1418308 h 4794136"/>
                  <a:gd name="connsiteX36" fmla="*/ 2043988 w 4589981"/>
                  <a:gd name="connsiteY36" fmla="*/ 1166828 h 4794136"/>
                  <a:gd name="connsiteX37" fmla="*/ 2080100 w 4589981"/>
                  <a:gd name="connsiteY37" fmla="*/ 1421949 h 4794136"/>
                  <a:gd name="connsiteX38" fmla="*/ 2187645 w 4589981"/>
                  <a:gd name="connsiteY38" fmla="*/ 1465691 h 4794136"/>
                  <a:gd name="connsiteX39" fmla="*/ 2195250 w 4589981"/>
                  <a:gd name="connsiteY39" fmla="*/ 1467630 h 4794136"/>
                  <a:gd name="connsiteX40" fmla="*/ 2184413 w 4589981"/>
                  <a:gd name="connsiteY40" fmla="*/ 1331161 h 4794136"/>
                  <a:gd name="connsiteX41" fmla="*/ 2136683 w 4589981"/>
                  <a:gd name="connsiteY41" fmla="*/ 908726 h 4794136"/>
                  <a:gd name="connsiteX42" fmla="*/ 2198644 w 4589981"/>
                  <a:gd name="connsiteY42" fmla="*/ 1281785 h 4794136"/>
                  <a:gd name="connsiteX43" fmla="*/ 2218464 w 4589981"/>
                  <a:gd name="connsiteY43" fmla="*/ 1086338 h 4794136"/>
                  <a:gd name="connsiteX44" fmla="*/ 2234641 w 4589981"/>
                  <a:gd name="connsiteY44" fmla="*/ 1109133 h 4794136"/>
                  <a:gd name="connsiteX45" fmla="*/ 2217271 w 4589981"/>
                  <a:gd name="connsiteY45" fmla="*/ 1211437 h 4794136"/>
                  <a:gd name="connsiteX46" fmla="*/ 2388922 w 4589981"/>
                  <a:gd name="connsiteY46" fmla="*/ 997496 h 4794136"/>
                  <a:gd name="connsiteX47" fmla="*/ 2223661 w 4589981"/>
                  <a:gd name="connsiteY47" fmla="*/ 1247607 h 4794136"/>
                  <a:gd name="connsiteX48" fmla="*/ 2222421 w 4589981"/>
                  <a:gd name="connsiteY48" fmla="*/ 1309219 h 4794136"/>
                  <a:gd name="connsiteX49" fmla="*/ 2269097 w 4589981"/>
                  <a:gd name="connsiteY49" fmla="*/ 1288393 h 4794136"/>
                  <a:gd name="connsiteX50" fmla="*/ 2411383 w 4589981"/>
                  <a:gd name="connsiteY50" fmla="*/ 1128067 h 4794136"/>
                  <a:gd name="connsiteX51" fmla="*/ 2300049 w 4589981"/>
                  <a:gd name="connsiteY51" fmla="*/ 1273989 h 4794136"/>
                  <a:gd name="connsiteX52" fmla="*/ 2471851 w 4589981"/>
                  <a:gd name="connsiteY52" fmla="*/ 1255508 h 4794136"/>
                  <a:gd name="connsiteX53" fmla="*/ 2270116 w 4589981"/>
                  <a:gd name="connsiteY53" fmla="*/ 1320928 h 4794136"/>
                  <a:gd name="connsiteX54" fmla="*/ 2221693 w 4589981"/>
                  <a:gd name="connsiteY54" fmla="*/ 1345369 h 4794136"/>
                  <a:gd name="connsiteX55" fmla="*/ 2220031 w 4589981"/>
                  <a:gd name="connsiteY55" fmla="*/ 1427845 h 4794136"/>
                  <a:gd name="connsiteX56" fmla="*/ 2318866 w 4589981"/>
                  <a:gd name="connsiteY56" fmla="*/ 2042693 h 4794136"/>
                  <a:gd name="connsiteX57" fmla="*/ 2335099 w 4589981"/>
                  <a:gd name="connsiteY57" fmla="*/ 2096370 h 4794136"/>
                  <a:gd name="connsiteX58" fmla="*/ 2353610 w 4589981"/>
                  <a:gd name="connsiteY58" fmla="*/ 2129857 h 4794136"/>
                  <a:gd name="connsiteX59" fmla="*/ 2463989 w 4589981"/>
                  <a:gd name="connsiteY59" fmla="*/ 2339514 h 4794136"/>
                  <a:gd name="connsiteX60" fmla="*/ 2485180 w 4589981"/>
                  <a:gd name="connsiteY60" fmla="*/ 2383676 h 4794136"/>
                  <a:gd name="connsiteX61" fmla="*/ 2499900 w 4589981"/>
                  <a:gd name="connsiteY61" fmla="*/ 2314979 h 4794136"/>
                  <a:gd name="connsiteX62" fmla="*/ 2635062 w 4589981"/>
                  <a:gd name="connsiteY62" fmla="*/ 1958332 h 4794136"/>
                  <a:gd name="connsiteX63" fmla="*/ 2640625 w 4589981"/>
                  <a:gd name="connsiteY63" fmla="*/ 1948639 h 4794136"/>
                  <a:gd name="connsiteX64" fmla="*/ 2632014 w 4589981"/>
                  <a:gd name="connsiteY64" fmla="*/ 1936090 h 4794136"/>
                  <a:gd name="connsiteX65" fmla="*/ 2550978 w 4589981"/>
                  <a:gd name="connsiteY65" fmla="*/ 1652469 h 4794136"/>
                  <a:gd name="connsiteX66" fmla="*/ 2449063 w 4589981"/>
                  <a:gd name="connsiteY66" fmla="*/ 1567979 h 4794136"/>
                  <a:gd name="connsiteX67" fmla="*/ 2555340 w 4589981"/>
                  <a:gd name="connsiteY67" fmla="*/ 1633746 h 4794136"/>
                  <a:gd name="connsiteX68" fmla="*/ 2666286 w 4589981"/>
                  <a:gd name="connsiteY68" fmla="*/ 1374302 h 4794136"/>
                  <a:gd name="connsiteX69" fmla="*/ 2594796 w 4589981"/>
                  <a:gd name="connsiteY69" fmla="*/ 1798767 h 4794136"/>
                  <a:gd name="connsiteX70" fmla="*/ 2781712 w 4589981"/>
                  <a:gd name="connsiteY70" fmla="*/ 1536921 h 4794136"/>
                  <a:gd name="connsiteX71" fmla="*/ 2605738 w 4589981"/>
                  <a:gd name="connsiteY71" fmla="*/ 1813222 h 4794136"/>
                  <a:gd name="connsiteX72" fmla="*/ 2647165 w 4589981"/>
                  <a:gd name="connsiteY72" fmla="*/ 1898508 h 4794136"/>
                  <a:gd name="connsiteX73" fmla="*/ 2659398 w 4589981"/>
                  <a:gd name="connsiteY73" fmla="*/ 1915935 h 4794136"/>
                  <a:gd name="connsiteX74" fmla="*/ 2695365 w 4589981"/>
                  <a:gd name="connsiteY74" fmla="*/ 1853275 h 4794136"/>
                  <a:gd name="connsiteX75" fmla="*/ 3701225 w 4589981"/>
                  <a:gd name="connsiteY75" fmla="*/ 1127549 h 4794136"/>
                  <a:gd name="connsiteX76" fmla="*/ 3550715 w 4589981"/>
                  <a:gd name="connsiteY76" fmla="*/ 1200555 h 4794136"/>
                  <a:gd name="connsiteX77" fmla="*/ 3412770 w 4589981"/>
                  <a:gd name="connsiteY77" fmla="*/ 1277261 h 4794136"/>
                  <a:gd name="connsiteX78" fmla="*/ 3424658 w 4589981"/>
                  <a:gd name="connsiteY78" fmla="*/ 1285147 h 4794136"/>
                  <a:gd name="connsiteX79" fmla="*/ 3571545 w 4589981"/>
                  <a:gd name="connsiteY79" fmla="*/ 1363781 h 4794136"/>
                  <a:gd name="connsiteX80" fmla="*/ 3857708 w 4589981"/>
                  <a:gd name="connsiteY80" fmla="*/ 1270508 h 4794136"/>
                  <a:gd name="connsiteX81" fmla="*/ 3588838 w 4589981"/>
                  <a:gd name="connsiteY81" fmla="*/ 1375228 h 4794136"/>
                  <a:gd name="connsiteX82" fmla="*/ 4051371 w 4589981"/>
                  <a:gd name="connsiteY82" fmla="*/ 1393064 h 4794136"/>
                  <a:gd name="connsiteX83" fmla="*/ 3776411 w 4589981"/>
                  <a:gd name="connsiteY83" fmla="*/ 1436654 h 4794136"/>
                  <a:gd name="connsiteX84" fmla="*/ 3861602 w 4589981"/>
                  <a:gd name="connsiteY84" fmla="*/ 1534508 h 4794136"/>
                  <a:gd name="connsiteX85" fmla="*/ 3756147 w 4589981"/>
                  <a:gd name="connsiteY85" fmla="*/ 1436846 h 4794136"/>
                  <a:gd name="connsiteX86" fmla="*/ 3432244 w 4589981"/>
                  <a:gd name="connsiteY86" fmla="*/ 1320559 h 4794136"/>
                  <a:gd name="connsiteX87" fmla="*/ 3387704 w 4589981"/>
                  <a:gd name="connsiteY87" fmla="*/ 1293023 h 4794136"/>
                  <a:gd name="connsiteX88" fmla="*/ 3281260 w 4589981"/>
                  <a:gd name="connsiteY88" fmla="*/ 1360652 h 4794136"/>
                  <a:gd name="connsiteX89" fmla="*/ 2848443 w 4589981"/>
                  <a:gd name="connsiteY89" fmla="*/ 1750561 h 4794136"/>
                  <a:gd name="connsiteX90" fmla="*/ 2776763 w 4589981"/>
                  <a:gd name="connsiteY90" fmla="*/ 1850027 h 4794136"/>
                  <a:gd name="connsiteX91" fmla="*/ 2796447 w 4589981"/>
                  <a:gd name="connsiteY91" fmla="*/ 1858774 h 4794136"/>
                  <a:gd name="connsiteX92" fmla="*/ 2871909 w 4589981"/>
                  <a:gd name="connsiteY92" fmla="*/ 1878709 h 4794136"/>
                  <a:gd name="connsiteX93" fmla="*/ 3067181 w 4589981"/>
                  <a:gd name="connsiteY93" fmla="*/ 1692740 h 4794136"/>
                  <a:gd name="connsiteX94" fmla="*/ 2885320 w 4589981"/>
                  <a:gd name="connsiteY94" fmla="*/ 1885255 h 4794136"/>
                  <a:gd name="connsiteX95" fmla="*/ 3216846 w 4589981"/>
                  <a:gd name="connsiteY95" fmla="*/ 1760182 h 4794136"/>
                  <a:gd name="connsiteX96" fmla="*/ 3024877 w 4589981"/>
                  <a:gd name="connsiteY96" fmla="*/ 1890951 h 4794136"/>
                  <a:gd name="connsiteX97" fmla="*/ 3094857 w 4589981"/>
                  <a:gd name="connsiteY97" fmla="*/ 1966364 h 4794136"/>
                  <a:gd name="connsiteX98" fmla="*/ 3010445 w 4589981"/>
                  <a:gd name="connsiteY98" fmla="*/ 1897444 h 4794136"/>
                  <a:gd name="connsiteX99" fmla="*/ 2768495 w 4589981"/>
                  <a:gd name="connsiteY99" fmla="*/ 1876974 h 4794136"/>
                  <a:gd name="connsiteX100" fmla="*/ 2759990 w 4589981"/>
                  <a:gd name="connsiteY100" fmla="*/ 1873302 h 4794136"/>
                  <a:gd name="connsiteX101" fmla="*/ 2747507 w 4589981"/>
                  <a:gd name="connsiteY101" fmla="*/ 1890622 h 4794136"/>
                  <a:gd name="connsiteX102" fmla="*/ 2563444 w 4589981"/>
                  <a:gd name="connsiteY102" fmla="*/ 2467514 h 4794136"/>
                  <a:gd name="connsiteX103" fmla="*/ 2571752 w 4589981"/>
                  <a:gd name="connsiteY103" fmla="*/ 2573968 h 4794136"/>
                  <a:gd name="connsiteX104" fmla="*/ 2581759 w 4589981"/>
                  <a:gd name="connsiteY104" fmla="*/ 2596859 h 4794136"/>
                  <a:gd name="connsiteX105" fmla="*/ 2637098 w 4589981"/>
                  <a:gd name="connsiteY105" fmla="*/ 2739860 h 4794136"/>
                  <a:gd name="connsiteX106" fmla="*/ 2660896 w 4589981"/>
                  <a:gd name="connsiteY106" fmla="*/ 2812136 h 4794136"/>
                  <a:gd name="connsiteX107" fmla="*/ 2686278 w 4589981"/>
                  <a:gd name="connsiteY107" fmla="*/ 2819719 h 4794136"/>
                  <a:gd name="connsiteX108" fmla="*/ 2777358 w 4589981"/>
                  <a:gd name="connsiteY108" fmla="*/ 2834937 h 4794136"/>
                  <a:gd name="connsiteX109" fmla="*/ 2851882 w 4589981"/>
                  <a:gd name="connsiteY109" fmla="*/ 2838785 h 4794136"/>
                  <a:gd name="connsiteX110" fmla="*/ 2863050 w 4589981"/>
                  <a:gd name="connsiteY110" fmla="*/ 2807608 h 4794136"/>
                  <a:gd name="connsiteX111" fmla="*/ 3020475 w 4589981"/>
                  <a:gd name="connsiteY111" fmla="*/ 2526906 h 4794136"/>
                  <a:gd name="connsiteX112" fmla="*/ 2909413 w 4589981"/>
                  <a:gd name="connsiteY112" fmla="*/ 2795171 h 4794136"/>
                  <a:gd name="connsiteX113" fmla="*/ 2902639 w 4589981"/>
                  <a:gd name="connsiteY113" fmla="*/ 2837895 h 4794136"/>
                  <a:gd name="connsiteX114" fmla="*/ 2966261 w 4589981"/>
                  <a:gd name="connsiteY114" fmla="*/ 2834161 h 4794136"/>
                  <a:gd name="connsiteX115" fmla="*/ 3459606 w 4589981"/>
                  <a:gd name="connsiteY115" fmla="*/ 2648646 h 4794136"/>
                  <a:gd name="connsiteX116" fmla="*/ 3549125 w 4589981"/>
                  <a:gd name="connsiteY116" fmla="*/ 2586423 h 4794136"/>
                  <a:gd name="connsiteX117" fmla="*/ 3545265 w 4589981"/>
                  <a:gd name="connsiteY117" fmla="*/ 2561406 h 4794136"/>
                  <a:gd name="connsiteX118" fmla="*/ 3565474 w 4589981"/>
                  <a:gd name="connsiteY118" fmla="*/ 2053381 h 4794136"/>
                  <a:gd name="connsiteX119" fmla="*/ 3501238 w 4589981"/>
                  <a:gd name="connsiteY119" fmla="*/ 1873020 h 4794136"/>
                  <a:gd name="connsiteX120" fmla="*/ 3576342 w 4589981"/>
                  <a:gd name="connsiteY120" fmla="*/ 2028672 h 4794136"/>
                  <a:gd name="connsiteX121" fmla="*/ 3773997 w 4589981"/>
                  <a:gd name="connsiteY121" fmla="*/ 1714895 h 4794136"/>
                  <a:gd name="connsiteX122" fmla="*/ 3553122 w 4589981"/>
                  <a:gd name="connsiteY122" fmla="*/ 2290563 h 4794136"/>
                  <a:gd name="connsiteX123" fmla="*/ 3822426 w 4589981"/>
                  <a:gd name="connsiteY123" fmla="*/ 2016321 h 4794136"/>
                  <a:gd name="connsiteX124" fmla="*/ 3558063 w 4589981"/>
                  <a:gd name="connsiteY124" fmla="*/ 2317742 h 4794136"/>
                  <a:gd name="connsiteX125" fmla="*/ 3577262 w 4589981"/>
                  <a:gd name="connsiteY125" fmla="*/ 2538848 h 4794136"/>
                  <a:gd name="connsiteX126" fmla="*/ 3581355 w 4589981"/>
                  <a:gd name="connsiteY126" fmla="*/ 2561594 h 4794136"/>
                  <a:gd name="connsiteX127" fmla="*/ 3660270 w 4589981"/>
                  <a:gd name="connsiteY127" fmla="*/ 2497634 h 4794136"/>
                  <a:gd name="connsiteX128" fmla="*/ 4133892 w 4589981"/>
                  <a:gd name="connsiteY128" fmla="*/ 1926552 h 4794136"/>
                  <a:gd name="connsiteX129" fmla="*/ 3945066 w 4589981"/>
                  <a:gd name="connsiteY129" fmla="*/ 2252772 h 4794136"/>
                  <a:gd name="connsiteX130" fmla="*/ 3923689 w 4589981"/>
                  <a:gd name="connsiteY130" fmla="*/ 2281025 h 4794136"/>
                  <a:gd name="connsiteX131" fmla="*/ 3961071 w 4589981"/>
                  <a:gd name="connsiteY131" fmla="*/ 2290177 h 4794136"/>
                  <a:gd name="connsiteX132" fmla="*/ 4038870 w 4589981"/>
                  <a:gd name="connsiteY132" fmla="*/ 2296429 h 4794136"/>
                  <a:gd name="connsiteX133" fmla="*/ 4198113 w 4589981"/>
                  <a:gd name="connsiteY133" fmla="*/ 2078811 h 4794136"/>
                  <a:gd name="connsiteX134" fmla="*/ 4053229 w 4589981"/>
                  <a:gd name="connsiteY134" fmla="*/ 2300497 h 4794136"/>
                  <a:gd name="connsiteX135" fmla="*/ 4357357 w 4589981"/>
                  <a:gd name="connsiteY135" fmla="*/ 2118676 h 4794136"/>
                  <a:gd name="connsiteX136" fmla="*/ 4191588 w 4589981"/>
                  <a:gd name="connsiteY136" fmla="*/ 2281382 h 4794136"/>
                  <a:gd name="connsiteX137" fmla="*/ 4273819 w 4589981"/>
                  <a:gd name="connsiteY137" fmla="*/ 2343207 h 4794136"/>
                  <a:gd name="connsiteX138" fmla="*/ 4178533 w 4589981"/>
                  <a:gd name="connsiteY138" fmla="*/ 2290328 h 4794136"/>
                  <a:gd name="connsiteX139" fmla="*/ 3936784 w 4589981"/>
                  <a:gd name="connsiteY139" fmla="*/ 2313039 h 4794136"/>
                  <a:gd name="connsiteX140" fmla="*/ 3905072 w 4589981"/>
                  <a:gd name="connsiteY140" fmla="*/ 2305631 h 4794136"/>
                  <a:gd name="connsiteX141" fmla="*/ 3844620 w 4589981"/>
                  <a:gd name="connsiteY141" fmla="*/ 2385532 h 4794136"/>
                  <a:gd name="connsiteX142" fmla="*/ 3393572 w 4589981"/>
                  <a:gd name="connsiteY142" fmla="*/ 2761116 h 4794136"/>
                  <a:gd name="connsiteX143" fmla="*/ 3308964 w 4589981"/>
                  <a:gd name="connsiteY143" fmla="*/ 2799564 h 4794136"/>
                  <a:gd name="connsiteX144" fmla="*/ 3356750 w 4589981"/>
                  <a:gd name="connsiteY144" fmla="*/ 2823189 h 4794136"/>
                  <a:gd name="connsiteX145" fmla="*/ 3617498 w 4589981"/>
                  <a:gd name="connsiteY145" fmla="*/ 3011835 h 4794136"/>
                  <a:gd name="connsiteX146" fmla="*/ 3255900 w 4589981"/>
                  <a:gd name="connsiteY146" fmla="*/ 2840539 h 4794136"/>
                  <a:gd name="connsiteX147" fmla="*/ 3255136 w 4589981"/>
                  <a:gd name="connsiteY147" fmla="*/ 2824024 h 4794136"/>
                  <a:gd name="connsiteX148" fmla="*/ 3242572 w 4589981"/>
                  <a:gd name="connsiteY148" fmla="*/ 2829734 h 4794136"/>
                  <a:gd name="connsiteX149" fmla="*/ 2698943 w 4589981"/>
                  <a:gd name="connsiteY149" fmla="*/ 2924145 h 4794136"/>
                  <a:gd name="connsiteX150" fmla="*/ 2695545 w 4589981"/>
                  <a:gd name="connsiteY150" fmla="*/ 2924069 h 4794136"/>
                  <a:gd name="connsiteX151" fmla="*/ 2728049 w 4589981"/>
                  <a:gd name="connsiteY151" fmla="*/ 3047413 h 4794136"/>
                  <a:gd name="connsiteX152" fmla="*/ 2573912 w 4589981"/>
                  <a:gd name="connsiteY152" fmla="*/ 4200882 h 4794136"/>
                  <a:gd name="connsiteX153" fmla="*/ 2539523 w 4589981"/>
                  <a:gd name="connsiteY153" fmla="*/ 4250645 h 4794136"/>
                  <a:gd name="connsiteX154" fmla="*/ 2709113 w 4589981"/>
                  <a:gd name="connsiteY154" fmla="*/ 4311817 h 4794136"/>
                  <a:gd name="connsiteX155" fmla="*/ 2864107 w 4589981"/>
                  <a:gd name="connsiteY155" fmla="*/ 4385361 h 4794136"/>
                  <a:gd name="connsiteX156" fmla="*/ 2868478 w 4589981"/>
                  <a:gd name="connsiteY156" fmla="*/ 4387868 h 4794136"/>
                  <a:gd name="connsiteX157" fmla="*/ 2960224 w 4589981"/>
                  <a:gd name="connsiteY157" fmla="*/ 4320104 h 4794136"/>
                  <a:gd name="connsiteX158" fmla="*/ 4589981 w 4589981"/>
                  <a:gd name="connsiteY158" fmla="*/ 4052575 h 4794136"/>
                  <a:gd name="connsiteX159" fmla="*/ 3074350 w 4589981"/>
                  <a:gd name="connsiteY159" fmla="*/ 4331193 h 4794136"/>
                  <a:gd name="connsiteX160" fmla="*/ 2927517 w 4589981"/>
                  <a:gd name="connsiteY160" fmla="*/ 4421736 h 4794136"/>
                  <a:gd name="connsiteX161" fmla="*/ 2992020 w 4589981"/>
                  <a:gd name="connsiteY161" fmla="*/ 4458737 h 4794136"/>
                  <a:gd name="connsiteX162" fmla="*/ 3160285 w 4589981"/>
                  <a:gd name="connsiteY162" fmla="*/ 4570571 h 4794136"/>
                  <a:gd name="connsiteX163" fmla="*/ 3028515 w 4589981"/>
                  <a:gd name="connsiteY163" fmla="*/ 4710176 h 4794136"/>
                  <a:gd name="connsiteX164" fmla="*/ 799967 w 4589981"/>
                  <a:gd name="connsiteY164" fmla="*/ 4656220 h 4794136"/>
                  <a:gd name="connsiteX165" fmla="*/ 1456128 w 4589981"/>
                  <a:gd name="connsiteY165" fmla="*/ 4284158 h 4794136"/>
                  <a:gd name="connsiteX166" fmla="*/ 1631437 w 4589981"/>
                  <a:gd name="connsiteY166" fmla="*/ 4231111 h 4794136"/>
                  <a:gd name="connsiteX167" fmla="*/ 1515632 w 4589981"/>
                  <a:gd name="connsiteY167" fmla="*/ 4159701 h 4794136"/>
                  <a:gd name="connsiteX168" fmla="*/ 0 w 4589981"/>
                  <a:gd name="connsiteY168" fmla="*/ 3881084 h 4794136"/>
                  <a:gd name="connsiteX169" fmla="*/ 469570 w 4589981"/>
                  <a:gd name="connsiteY169" fmla="*/ 3832993 h 4794136"/>
                  <a:gd name="connsiteX170" fmla="*/ 1629759 w 4589981"/>
                  <a:gd name="connsiteY170" fmla="*/ 4148612 h 4794136"/>
                  <a:gd name="connsiteX171" fmla="*/ 1716225 w 4589981"/>
                  <a:gd name="connsiteY171" fmla="*/ 4212477 h 4794136"/>
                  <a:gd name="connsiteX172" fmla="*/ 1849947 w 4589981"/>
                  <a:gd name="connsiteY172" fmla="*/ 4188087 h 4794136"/>
                  <a:gd name="connsiteX173" fmla="*/ 2097456 w 4589981"/>
                  <a:gd name="connsiteY173" fmla="*/ 4176242 h 4794136"/>
                  <a:gd name="connsiteX174" fmla="*/ 2111682 w 4589981"/>
                  <a:gd name="connsiteY174" fmla="*/ 4177648 h 4794136"/>
                  <a:gd name="connsiteX175" fmla="*/ 2194752 w 4589981"/>
                  <a:gd name="connsiteY175" fmla="*/ 4133128 h 4794136"/>
                  <a:gd name="connsiteX176" fmla="*/ 2465967 w 4589981"/>
                  <a:gd name="connsiteY176" fmla="*/ 3040775 h 4794136"/>
                  <a:gd name="connsiteX177" fmla="*/ 2446739 w 4589981"/>
                  <a:gd name="connsiteY177" fmla="*/ 2936266 h 4794136"/>
                  <a:gd name="connsiteX178" fmla="*/ 2395448 w 4589981"/>
                  <a:gd name="connsiteY178" fmla="*/ 2974690 h 4794136"/>
                  <a:gd name="connsiteX179" fmla="*/ 1800125 w 4589981"/>
                  <a:gd name="connsiteY179" fmla="*/ 3129999 h 4794136"/>
                  <a:gd name="connsiteX180" fmla="*/ 1794707 w 4589981"/>
                  <a:gd name="connsiteY180" fmla="*/ 3129270 h 4794136"/>
                  <a:gd name="connsiteX181" fmla="*/ 1762465 w 4589981"/>
                  <a:gd name="connsiteY181" fmla="*/ 3165298 h 4794136"/>
                  <a:gd name="connsiteX182" fmla="*/ 1495777 w 4589981"/>
                  <a:gd name="connsiteY182" fmla="*/ 3322486 h 4794136"/>
                  <a:gd name="connsiteX183" fmla="*/ 1434417 w 4589981"/>
                  <a:gd name="connsiteY183" fmla="*/ 3445492 h 4794136"/>
                  <a:gd name="connsiteX184" fmla="*/ 1475913 w 4589981"/>
                  <a:gd name="connsiteY184" fmla="*/ 3323351 h 4794136"/>
                  <a:gd name="connsiteX185" fmla="*/ 1188925 w 4589981"/>
                  <a:gd name="connsiteY185" fmla="*/ 3285858 h 4794136"/>
                  <a:gd name="connsiteX186" fmla="*/ 1632872 w 4589981"/>
                  <a:gd name="connsiteY186" fmla="*/ 3239428 h 4794136"/>
                  <a:gd name="connsiteX187" fmla="*/ 1325798 w 4589981"/>
                  <a:gd name="connsiteY187" fmla="*/ 3128180 h 4794136"/>
                  <a:gd name="connsiteX188" fmla="*/ 1644879 w 4589981"/>
                  <a:gd name="connsiteY188" fmla="*/ 3224744 h 4794136"/>
                  <a:gd name="connsiteX189" fmla="*/ 1721107 w 4589981"/>
                  <a:gd name="connsiteY189" fmla="*/ 3160768 h 4794136"/>
                  <a:gd name="connsiteX190" fmla="*/ 1753571 w 4589981"/>
                  <a:gd name="connsiteY190" fmla="*/ 3123743 h 4794136"/>
                  <a:gd name="connsiteX191" fmla="*/ 1687203 w 4589981"/>
                  <a:gd name="connsiteY191" fmla="*/ 3114825 h 4794136"/>
                  <a:gd name="connsiteX192" fmla="*/ 981423 w 4589981"/>
                  <a:gd name="connsiteY192" fmla="*/ 2815210 h 4794136"/>
                  <a:gd name="connsiteX193" fmla="*/ 1376248 w 4589981"/>
                  <a:gd name="connsiteY193" fmla="*/ 2983918 h 4794136"/>
                  <a:gd name="connsiteX194" fmla="*/ 1456289 w 4589981"/>
                  <a:gd name="connsiteY194" fmla="*/ 3008216 h 4794136"/>
                  <a:gd name="connsiteX195" fmla="*/ 1459587 w 4589981"/>
                  <a:gd name="connsiteY195" fmla="*/ 2971981 h 4794136"/>
                  <a:gd name="connsiteX196" fmla="*/ 1454826 w 4589981"/>
                  <a:gd name="connsiteY196" fmla="*/ 2895211 h 4794136"/>
                  <a:gd name="connsiteX197" fmla="*/ 1230804 w 4589981"/>
                  <a:gd name="connsiteY197" fmla="*/ 2767913 h 4794136"/>
                  <a:gd name="connsiteX198" fmla="*/ 1456656 w 4589981"/>
                  <a:gd name="connsiteY198" fmla="*/ 2880665 h 4794136"/>
                  <a:gd name="connsiteX199" fmla="*/ 1246229 w 4589981"/>
                  <a:gd name="connsiteY199" fmla="*/ 2607273 h 4794136"/>
                  <a:gd name="connsiteX200" fmla="*/ 1420071 w 4589981"/>
                  <a:gd name="connsiteY200" fmla="*/ 2748055 h 4794136"/>
                  <a:gd name="connsiteX201" fmla="*/ 1466387 w 4589981"/>
                  <a:gd name="connsiteY201" fmla="*/ 2659764 h 4794136"/>
                  <a:gd name="connsiteX202" fmla="*/ 1430166 w 4589981"/>
                  <a:gd name="connsiteY202" fmla="*/ 2759642 h 4794136"/>
                  <a:gd name="connsiteX203" fmla="*/ 1484150 w 4589981"/>
                  <a:gd name="connsiteY203" fmla="*/ 2992733 h 4794136"/>
                  <a:gd name="connsiteX204" fmla="*/ 1482263 w 4589981"/>
                  <a:gd name="connsiteY204" fmla="*/ 3016099 h 4794136"/>
                  <a:gd name="connsiteX205" fmla="*/ 1496864 w 4589981"/>
                  <a:gd name="connsiteY205" fmla="*/ 3020531 h 4794136"/>
                  <a:gd name="connsiteX206" fmla="*/ 1963881 w 4589981"/>
                  <a:gd name="connsiteY206" fmla="*/ 3071403 h 4794136"/>
                  <a:gd name="connsiteX207" fmla="*/ 2011028 w 4589981"/>
                  <a:gd name="connsiteY207" fmla="*/ 3063086 h 4794136"/>
                  <a:gd name="connsiteX208" fmla="*/ 1997572 w 4589981"/>
                  <a:gd name="connsiteY208" fmla="*/ 3023457 h 4794136"/>
                  <a:gd name="connsiteX209" fmla="*/ 1900753 w 4589981"/>
                  <a:gd name="connsiteY209" fmla="*/ 2848745 h 4794136"/>
                  <a:gd name="connsiteX210" fmla="*/ 2013889 w 4589981"/>
                  <a:gd name="connsiteY210" fmla="*/ 2974941 h 4794136"/>
                  <a:gd name="connsiteX211" fmla="*/ 2050950 w 4589981"/>
                  <a:gd name="connsiteY211" fmla="*/ 2811878 h 4794136"/>
                  <a:gd name="connsiteX212" fmla="*/ 2025146 w 4589981"/>
                  <a:gd name="connsiteY212" fmla="*/ 3004396 h 4794136"/>
                  <a:gd name="connsiteX213" fmla="*/ 2046324 w 4589981"/>
                  <a:gd name="connsiteY213" fmla="*/ 3056858 h 4794136"/>
                  <a:gd name="connsiteX214" fmla="*/ 2089691 w 4589981"/>
                  <a:gd name="connsiteY214" fmla="*/ 3049207 h 4794136"/>
                  <a:gd name="connsiteX215" fmla="*/ 2367109 w 4589981"/>
                  <a:gd name="connsiteY215" fmla="*/ 2875323 h 4794136"/>
                  <a:gd name="connsiteX216" fmla="*/ 2416765 w 4589981"/>
                  <a:gd name="connsiteY216" fmla="*/ 2795294 h 4794136"/>
                  <a:gd name="connsiteX217" fmla="*/ 2381549 w 4589981"/>
                  <a:gd name="connsiteY217" fmla="*/ 2657371 h 4794136"/>
                  <a:gd name="connsiteX218" fmla="*/ 2353583 w 4589981"/>
                  <a:gd name="connsiteY218" fmla="*/ 2571353 h 4794136"/>
                  <a:gd name="connsiteX219" fmla="*/ 2226784 w 4589981"/>
                  <a:gd name="connsiteY219" fmla="*/ 2501564 h 4794136"/>
                  <a:gd name="connsiteX220" fmla="*/ 1805643 w 4589981"/>
                  <a:gd name="connsiteY220" fmla="*/ 2315167 h 4794136"/>
                  <a:gd name="connsiteX221" fmla="*/ 1734852 w 4589981"/>
                  <a:gd name="connsiteY221" fmla="*/ 2292367 h 4794136"/>
                  <a:gd name="connsiteX222" fmla="*/ 1725029 w 4589981"/>
                  <a:gd name="connsiteY222" fmla="*/ 2293007 h 4794136"/>
                  <a:gd name="connsiteX223" fmla="*/ 1723577 w 4589981"/>
                  <a:gd name="connsiteY223" fmla="*/ 2288736 h 4794136"/>
                  <a:gd name="connsiteX224" fmla="*/ 1676380 w 4589981"/>
                  <a:gd name="connsiteY224" fmla="*/ 2273535 h 4794136"/>
                  <a:gd name="connsiteX225" fmla="*/ 1312219 w 4589981"/>
                  <a:gd name="connsiteY225" fmla="*/ 2201621 h 4794136"/>
                  <a:gd name="connsiteX226" fmla="*/ 1037973 w 4589981"/>
                  <a:gd name="connsiteY226" fmla="*/ 2322684 h 4794136"/>
                  <a:gd name="connsiteX227" fmla="*/ 1277628 w 4589981"/>
                  <a:gd name="connsiteY227" fmla="*/ 2189266 h 4794136"/>
                  <a:gd name="connsiteX228" fmla="*/ 1173860 w 4589981"/>
                  <a:gd name="connsiteY228" fmla="*/ 2189266 h 4794136"/>
                  <a:gd name="connsiteX229" fmla="*/ 1154095 w 4589981"/>
                  <a:gd name="connsiteY229" fmla="*/ 2169501 h 4794136"/>
                  <a:gd name="connsiteX230" fmla="*/ 1350103 w 4589981"/>
                  <a:gd name="connsiteY230" fmla="*/ 2182678 h 4794136"/>
                  <a:gd name="connsiteX231" fmla="*/ 992678 w 4589981"/>
                  <a:gd name="connsiteY231" fmla="*/ 2059144 h 4794136"/>
                  <a:gd name="connsiteX232" fmla="*/ 1051709 w 4589981"/>
                  <a:gd name="connsiteY232" fmla="*/ 2055691 h 4794136"/>
                  <a:gd name="connsiteX233" fmla="*/ 1401163 w 4589981"/>
                  <a:gd name="connsiteY233" fmla="*/ 2176914 h 4794136"/>
                  <a:gd name="connsiteX234" fmla="*/ 1610556 w 4589981"/>
                  <a:gd name="connsiteY234" fmla="*/ 2229673 h 4794136"/>
                  <a:gd name="connsiteX235" fmla="*/ 1712643 w 4589981"/>
                  <a:gd name="connsiteY235" fmla="*/ 2256535 h 4794136"/>
                  <a:gd name="connsiteX236" fmla="*/ 1705725 w 4589981"/>
                  <a:gd name="connsiteY236" fmla="*/ 2236159 h 4794136"/>
                  <a:gd name="connsiteX237" fmla="*/ 1608906 w 4589981"/>
                  <a:gd name="connsiteY237" fmla="*/ 2061446 h 4794136"/>
                  <a:gd name="connsiteX238" fmla="*/ 1722042 w 4589981"/>
                  <a:gd name="connsiteY238" fmla="*/ 2187643 h 4794136"/>
                  <a:gd name="connsiteX239" fmla="*/ 1759103 w 4589981"/>
                  <a:gd name="connsiteY239" fmla="*/ 2024579 h 4794136"/>
                  <a:gd name="connsiteX240" fmla="*/ 1733298 w 4589981"/>
                  <a:gd name="connsiteY240" fmla="*/ 2217098 h 4794136"/>
                  <a:gd name="connsiteX241" fmla="*/ 1753567 w 4589981"/>
                  <a:gd name="connsiteY241" fmla="*/ 2267304 h 4794136"/>
                  <a:gd name="connsiteX242" fmla="*/ 1812232 w 4589981"/>
                  <a:gd name="connsiteY242" fmla="*/ 2282741 h 4794136"/>
                  <a:gd name="connsiteX243" fmla="*/ 2183361 w 4589981"/>
                  <a:gd name="connsiteY243" fmla="*/ 2401429 h 4794136"/>
                  <a:gd name="connsiteX244" fmla="*/ 2313003 w 4589981"/>
                  <a:gd name="connsiteY244" fmla="*/ 2448767 h 4794136"/>
                  <a:gd name="connsiteX245" fmla="*/ 2237960 w 4589981"/>
                  <a:gd name="connsiteY245" fmla="*/ 2258945 h 4794136"/>
                  <a:gd name="connsiteX246" fmla="*/ 2223463 w 4589981"/>
                  <a:gd name="connsiteY246" fmla="*/ 2227959 h 4794136"/>
                  <a:gd name="connsiteX247" fmla="*/ 2200894 w 4589981"/>
                  <a:gd name="connsiteY247" fmla="*/ 2217659 h 4794136"/>
                  <a:gd name="connsiteX248" fmla="*/ 1251843 w 4589981"/>
                  <a:gd name="connsiteY248" fmla="*/ 1593556 h 4794136"/>
                  <a:gd name="connsiteX249" fmla="*/ 1251392 w 4589981"/>
                  <a:gd name="connsiteY249" fmla="*/ 1593074 h 4794136"/>
                  <a:gd name="connsiteX250" fmla="*/ 1218554 w 4589981"/>
                  <a:gd name="connsiteY250" fmla="*/ 1609906 h 4794136"/>
                  <a:gd name="connsiteX251" fmla="*/ 913219 w 4589981"/>
                  <a:gd name="connsiteY251" fmla="*/ 1660897 h 4794136"/>
                  <a:gd name="connsiteX252" fmla="*/ 811797 w 4589981"/>
                  <a:gd name="connsiteY252" fmla="*/ 1753683 h 4794136"/>
                  <a:gd name="connsiteX253" fmla="*/ 894368 w 4589981"/>
                  <a:gd name="connsiteY253" fmla="*/ 1654575 h 4794136"/>
                  <a:gd name="connsiteX254" fmla="*/ 639961 w 4589981"/>
                  <a:gd name="connsiteY254" fmla="*/ 1516571 h 4794136"/>
                  <a:gd name="connsiteX255" fmla="*/ 1070990 w 4589981"/>
                  <a:gd name="connsiteY255" fmla="*/ 1632582 h 4794136"/>
                  <a:gd name="connsiteX256" fmla="*/ 824308 w 4589981"/>
                  <a:gd name="connsiteY256" fmla="*/ 1418529 h 4794136"/>
                  <a:gd name="connsiteX257" fmla="*/ 1087469 w 4589981"/>
                  <a:gd name="connsiteY257" fmla="*/ 1623187 h 4794136"/>
                  <a:gd name="connsiteX258" fmla="*/ 1226807 w 4589981"/>
                  <a:gd name="connsiteY258" fmla="*/ 1567067 h 4794136"/>
                  <a:gd name="connsiteX259" fmla="*/ 1226927 w 4589981"/>
                  <a:gd name="connsiteY259" fmla="*/ 1566998 h 4794136"/>
                  <a:gd name="connsiteX260" fmla="*/ 1150614 w 4589981"/>
                  <a:gd name="connsiteY260" fmla="*/ 1485659 h 4794136"/>
                  <a:gd name="connsiteX261" fmla="*/ 1038116 w 4589981"/>
                  <a:gd name="connsiteY261" fmla="*/ 1340332 h 4794136"/>
                  <a:gd name="connsiteX262" fmla="*/ 948374 w 4589981"/>
                  <a:gd name="connsiteY262" fmla="*/ 1188379 h 4794136"/>
                  <a:gd name="connsiteX263" fmla="*/ 918693 w 4589981"/>
                  <a:gd name="connsiteY263" fmla="*/ 1190302 h 4794136"/>
                  <a:gd name="connsiteX264" fmla="*/ 737316 w 4589981"/>
                  <a:gd name="connsiteY264" fmla="*/ 1135326 h 4794136"/>
                  <a:gd name="connsiteX265" fmla="*/ 655680 w 4589981"/>
                  <a:gd name="connsiteY265" fmla="*/ 1166420 h 4794136"/>
                  <a:gd name="connsiteX266" fmla="*/ 728788 w 4589981"/>
                  <a:gd name="connsiteY266" fmla="*/ 1125770 h 4794136"/>
                  <a:gd name="connsiteX267" fmla="*/ 628562 w 4589981"/>
                  <a:gd name="connsiteY267" fmla="*/ 962516 h 4794136"/>
                  <a:gd name="connsiteX268" fmla="*/ 831591 w 4589981"/>
                  <a:gd name="connsiteY268" fmla="*/ 1162453 h 4794136"/>
                  <a:gd name="connsiteX269" fmla="*/ 757034 w 4589981"/>
                  <a:gd name="connsiteY269" fmla="*/ 951943 h 4794136"/>
                  <a:gd name="connsiteX270" fmla="*/ 843252 w 4589981"/>
                  <a:gd name="connsiteY270" fmla="*/ 1161096 h 4794136"/>
                  <a:gd name="connsiteX271" fmla="*/ 935287 w 4589981"/>
                  <a:gd name="connsiteY271" fmla="*/ 1164809 h 4794136"/>
                  <a:gd name="connsiteX272" fmla="*/ 937778 w 4589981"/>
                  <a:gd name="connsiteY272" fmla="*/ 1164515 h 4794136"/>
                  <a:gd name="connsiteX273" fmla="*/ 877118 w 4589981"/>
                  <a:gd name="connsiteY273" fmla="*/ 1014944 h 4794136"/>
                  <a:gd name="connsiteX274" fmla="*/ 837671 w 4589981"/>
                  <a:gd name="connsiteY274" fmla="*/ 834954 h 4794136"/>
                  <a:gd name="connsiteX275" fmla="*/ 1253889 w 4589981"/>
                  <a:gd name="connsiteY275" fmla="*/ 1551536 h 4794136"/>
                  <a:gd name="connsiteX276" fmla="*/ 1253912 w 4589981"/>
                  <a:gd name="connsiteY276" fmla="*/ 1551559 h 4794136"/>
                  <a:gd name="connsiteX277" fmla="*/ 1256513 w 4589981"/>
                  <a:gd name="connsiteY277" fmla="*/ 1550070 h 4794136"/>
                  <a:gd name="connsiteX278" fmla="*/ 1262057 w 4589981"/>
                  <a:gd name="connsiteY278" fmla="*/ 1559403 h 4794136"/>
                  <a:gd name="connsiteX279" fmla="*/ 1354985 w 4589981"/>
                  <a:gd name="connsiteY279" fmla="*/ 1648931 h 4794136"/>
                  <a:gd name="connsiteX280" fmla="*/ 1540031 w 4589981"/>
                  <a:gd name="connsiteY280" fmla="*/ 1797586 h 4794136"/>
                  <a:gd name="connsiteX281" fmla="*/ 1554179 w 4589981"/>
                  <a:gd name="connsiteY281" fmla="*/ 1806545 h 4794136"/>
                  <a:gd name="connsiteX282" fmla="*/ 1553120 w 4589981"/>
                  <a:gd name="connsiteY282" fmla="*/ 1763216 h 4794136"/>
                  <a:gd name="connsiteX283" fmla="*/ 1511288 w 4589981"/>
                  <a:gd name="connsiteY283" fmla="*/ 1531053 h 4794136"/>
                  <a:gd name="connsiteX284" fmla="*/ 1583419 w 4589981"/>
                  <a:gd name="connsiteY284" fmla="*/ 1709210 h 4794136"/>
                  <a:gd name="connsiteX285" fmla="*/ 1668007 w 4589981"/>
                  <a:gd name="connsiteY285" fmla="*/ 1523394 h 4794136"/>
                  <a:gd name="connsiteX286" fmla="*/ 1585557 w 4589981"/>
                  <a:gd name="connsiteY286" fmla="*/ 1747124 h 4794136"/>
                  <a:gd name="connsiteX287" fmla="*/ 1591564 w 4589981"/>
                  <a:gd name="connsiteY287" fmla="*/ 1830214 h 4794136"/>
                  <a:gd name="connsiteX288" fmla="*/ 1732174 w 4589981"/>
                  <a:gd name="connsiteY288" fmla="*/ 1919232 h 4794136"/>
                  <a:gd name="connsiteX289" fmla="*/ 2106671 w 4589981"/>
                  <a:gd name="connsiteY289" fmla="*/ 2068417 h 4794136"/>
                  <a:gd name="connsiteX290" fmla="*/ 2152480 w 4589981"/>
                  <a:gd name="connsiteY290" fmla="*/ 2076249 h 4794136"/>
                  <a:gd name="connsiteX291" fmla="*/ 2144244 w 4589981"/>
                  <a:gd name="connsiteY291" fmla="*/ 2058646 h 4794136"/>
                  <a:gd name="connsiteX292" fmla="*/ 1776704 w 4589981"/>
                  <a:gd name="connsiteY292" fmla="*/ 1475239 h 4794136"/>
                  <a:gd name="connsiteX293" fmla="*/ 1625993 w 4589981"/>
                  <a:gd name="connsiteY293" fmla="*/ 1125021 h 4794136"/>
                  <a:gd name="connsiteX294" fmla="*/ 1596628 w 4589981"/>
                  <a:gd name="connsiteY294" fmla="*/ 990348 h 4794136"/>
                  <a:gd name="connsiteX295" fmla="*/ 1591161 w 4589981"/>
                  <a:gd name="connsiteY295" fmla="*/ 985347 h 4794136"/>
                  <a:gd name="connsiteX296" fmla="*/ 1288730 w 4589981"/>
                  <a:gd name="connsiteY296" fmla="*/ 576652 h 4794136"/>
                  <a:gd name="connsiteX297" fmla="*/ 1125691 w 4589981"/>
                  <a:gd name="connsiteY297" fmla="*/ 476282 h 4794136"/>
                  <a:gd name="connsiteX298" fmla="*/ 1281727 w 4589981"/>
                  <a:gd name="connsiteY298" fmla="*/ 550582 h 4794136"/>
                  <a:gd name="connsiteX299" fmla="*/ 1239287 w 4589981"/>
                  <a:gd name="connsiteY299" fmla="*/ 182178 h 4794136"/>
                  <a:gd name="connsiteX300" fmla="*/ 3134302 w 4589981"/>
                  <a:gd name="connsiteY300" fmla="*/ 123856 h 4794136"/>
                  <a:gd name="connsiteX301" fmla="*/ 2626108 w 4589981"/>
                  <a:gd name="connsiteY301" fmla="*/ 630572 h 4794136"/>
                  <a:gd name="connsiteX302" fmla="*/ 2561191 w 4589981"/>
                  <a:gd name="connsiteY302" fmla="*/ 607621 h 4794136"/>
                  <a:gd name="connsiteX303" fmla="*/ 3134302 w 4589981"/>
                  <a:gd name="connsiteY303" fmla="*/ 123856 h 4794136"/>
                  <a:gd name="connsiteX304" fmla="*/ 2384135 w 4589981"/>
                  <a:gd name="connsiteY304" fmla="*/ 0 h 4794136"/>
                  <a:gd name="connsiteX305" fmla="*/ 2442555 w 4589981"/>
                  <a:gd name="connsiteY305" fmla="*/ 174000 h 4794136"/>
                  <a:gd name="connsiteX306" fmla="*/ 2523566 w 4589981"/>
                  <a:gd name="connsiteY306" fmla="*/ 21374 h 4794136"/>
                  <a:gd name="connsiteX307" fmla="*/ 2456331 w 4589981"/>
                  <a:gd name="connsiteY307" fmla="*/ 289843 h 4794136"/>
                  <a:gd name="connsiteX308" fmla="*/ 2422198 w 4589981"/>
                  <a:gd name="connsiteY308" fmla="*/ 291940 h 4794136"/>
                  <a:gd name="connsiteX309" fmla="*/ 2437130 w 4589981"/>
                  <a:gd name="connsiteY309" fmla="*/ 207706 h 4794136"/>
                  <a:gd name="connsiteX310" fmla="*/ 2384135 w 4589981"/>
                  <a:gd name="connsiteY310" fmla="*/ 0 h 479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Lst>
                <a:rect l="l" t="t" r="r" b="b"/>
                <a:pathLst>
                  <a:path w="4589981" h="4794136">
                    <a:moveTo>
                      <a:pt x="1239287" y="182178"/>
                    </a:moveTo>
                    <a:cubicBezTo>
                      <a:pt x="1248613" y="428758"/>
                      <a:pt x="1318228" y="629540"/>
                      <a:pt x="1427653" y="769287"/>
                    </a:cubicBezTo>
                    <a:cubicBezTo>
                      <a:pt x="1451804" y="724003"/>
                      <a:pt x="1511587" y="566986"/>
                      <a:pt x="1465829" y="386827"/>
                    </a:cubicBezTo>
                    <a:cubicBezTo>
                      <a:pt x="1487381" y="390641"/>
                      <a:pt x="1528171" y="594860"/>
                      <a:pt x="1448527" y="787380"/>
                    </a:cubicBezTo>
                    <a:cubicBezTo>
                      <a:pt x="1467607" y="818886"/>
                      <a:pt x="1507575" y="860416"/>
                      <a:pt x="1546682" y="897423"/>
                    </a:cubicBezTo>
                    <a:lnTo>
                      <a:pt x="1584459" y="931787"/>
                    </a:lnTo>
                    <a:lnTo>
                      <a:pt x="1565462" y="753802"/>
                    </a:lnTo>
                    <a:cubicBezTo>
                      <a:pt x="1553107" y="516619"/>
                      <a:pt x="1594697" y="317317"/>
                      <a:pt x="1677876" y="259667"/>
                    </a:cubicBezTo>
                    <a:cubicBezTo>
                      <a:pt x="1587541" y="447284"/>
                      <a:pt x="1585153" y="671545"/>
                      <a:pt x="1637215" y="898955"/>
                    </a:cubicBezTo>
                    <a:lnTo>
                      <a:pt x="1663720" y="998135"/>
                    </a:lnTo>
                    <a:lnTo>
                      <a:pt x="1689112" y="949904"/>
                    </a:lnTo>
                    <a:cubicBezTo>
                      <a:pt x="1732861" y="844411"/>
                      <a:pt x="1758950" y="717920"/>
                      <a:pt x="1804668" y="613391"/>
                    </a:cubicBezTo>
                    <a:lnTo>
                      <a:pt x="1768714" y="901049"/>
                    </a:lnTo>
                    <a:cubicBezTo>
                      <a:pt x="1822695" y="876204"/>
                      <a:pt x="1872567" y="840422"/>
                      <a:pt x="1941102" y="783224"/>
                    </a:cubicBezTo>
                    <a:lnTo>
                      <a:pt x="2004089" y="729296"/>
                    </a:lnTo>
                    <a:lnTo>
                      <a:pt x="1932232" y="670301"/>
                    </a:lnTo>
                    <a:cubicBezTo>
                      <a:pt x="1908089" y="645128"/>
                      <a:pt x="1888907" y="617573"/>
                      <a:pt x="1877265" y="586446"/>
                    </a:cubicBezTo>
                    <a:cubicBezTo>
                      <a:pt x="1990885" y="656297"/>
                      <a:pt x="2060054" y="751546"/>
                      <a:pt x="2218124" y="795997"/>
                    </a:cubicBezTo>
                    <a:lnTo>
                      <a:pt x="2213815" y="864715"/>
                    </a:lnTo>
                    <a:cubicBezTo>
                      <a:pt x="2152432" y="821512"/>
                      <a:pt x="2079936" y="783071"/>
                      <a:pt x="2016965" y="739868"/>
                    </a:cubicBezTo>
                    <a:lnTo>
                      <a:pt x="2006234" y="731057"/>
                    </a:lnTo>
                    <a:lnTo>
                      <a:pt x="1951516" y="796709"/>
                    </a:lnTo>
                    <a:cubicBezTo>
                      <a:pt x="1886747" y="865284"/>
                      <a:pt x="1821793" y="908022"/>
                      <a:pt x="1743660" y="952552"/>
                    </a:cubicBezTo>
                    <a:lnTo>
                      <a:pt x="1687816" y="1072143"/>
                    </a:lnTo>
                    <a:lnTo>
                      <a:pt x="1706187" y="1126174"/>
                    </a:lnTo>
                    <a:cubicBezTo>
                      <a:pt x="1819041" y="1427225"/>
                      <a:pt x="2008848" y="1714024"/>
                      <a:pt x="2196211" y="1907178"/>
                    </a:cubicBezTo>
                    <a:lnTo>
                      <a:pt x="2245348" y="1954637"/>
                    </a:lnTo>
                    <a:lnTo>
                      <a:pt x="2237235" y="1898074"/>
                    </a:lnTo>
                    <a:cubicBezTo>
                      <a:pt x="2224845" y="1805896"/>
                      <a:pt x="2216559" y="1725968"/>
                      <a:pt x="2209771" y="1648708"/>
                    </a:cubicBezTo>
                    <a:lnTo>
                      <a:pt x="2197542" y="1496465"/>
                    </a:lnTo>
                    <a:cubicBezTo>
                      <a:pt x="2185039" y="1492658"/>
                      <a:pt x="2172536" y="1488852"/>
                      <a:pt x="2160033" y="1485044"/>
                    </a:cubicBezTo>
                    <a:cubicBezTo>
                      <a:pt x="2104783" y="1466832"/>
                      <a:pt x="2027946" y="1432942"/>
                      <a:pt x="1963064" y="1349214"/>
                    </a:cubicBezTo>
                    <a:cubicBezTo>
                      <a:pt x="1911562" y="1356077"/>
                      <a:pt x="1893778" y="1362841"/>
                      <a:pt x="1856862" y="1346216"/>
                    </a:cubicBezTo>
                    <a:cubicBezTo>
                      <a:pt x="1897261" y="1343461"/>
                      <a:pt x="1931819" y="1344350"/>
                      <a:pt x="1955996" y="1335570"/>
                    </a:cubicBezTo>
                    <a:cubicBezTo>
                      <a:pt x="1895549" y="1242910"/>
                      <a:pt x="1891868" y="1177948"/>
                      <a:pt x="1888911" y="1122169"/>
                    </a:cubicBezTo>
                    <a:cubicBezTo>
                      <a:pt x="1922738" y="1271949"/>
                      <a:pt x="1986281" y="1371332"/>
                      <a:pt x="2065898" y="1418308"/>
                    </a:cubicBezTo>
                    <a:cubicBezTo>
                      <a:pt x="2074699" y="1381387"/>
                      <a:pt x="2091306" y="1262085"/>
                      <a:pt x="2043988" y="1166828"/>
                    </a:cubicBezTo>
                    <a:cubicBezTo>
                      <a:pt x="2056936" y="1161353"/>
                      <a:pt x="2104145" y="1273364"/>
                      <a:pt x="2080100" y="1421949"/>
                    </a:cubicBezTo>
                    <a:cubicBezTo>
                      <a:pt x="2102157" y="1440888"/>
                      <a:pt x="2154095" y="1456728"/>
                      <a:pt x="2187645" y="1465691"/>
                    </a:cubicBezTo>
                    <a:cubicBezTo>
                      <a:pt x="2190180" y="1466338"/>
                      <a:pt x="2192715" y="1466983"/>
                      <a:pt x="2195250" y="1467630"/>
                    </a:cubicBezTo>
                    <a:lnTo>
                      <a:pt x="2184413" y="1331161"/>
                    </a:lnTo>
                    <a:cubicBezTo>
                      <a:pt x="2139242" y="1195405"/>
                      <a:pt x="2089723" y="1065593"/>
                      <a:pt x="2136683" y="908726"/>
                    </a:cubicBezTo>
                    <a:cubicBezTo>
                      <a:pt x="2130146" y="1070229"/>
                      <a:pt x="2142372" y="1116300"/>
                      <a:pt x="2198644" y="1281785"/>
                    </a:cubicBezTo>
                    <a:lnTo>
                      <a:pt x="2218464" y="1086338"/>
                    </a:lnTo>
                    <a:lnTo>
                      <a:pt x="2234641" y="1109133"/>
                    </a:lnTo>
                    <a:lnTo>
                      <a:pt x="2217271" y="1211437"/>
                    </a:lnTo>
                    <a:cubicBezTo>
                      <a:pt x="2298846" y="1144259"/>
                      <a:pt x="2352755" y="1092433"/>
                      <a:pt x="2388922" y="997496"/>
                    </a:cubicBezTo>
                    <a:cubicBezTo>
                      <a:pt x="2412608" y="1089229"/>
                      <a:pt x="2298235" y="1167545"/>
                      <a:pt x="2223661" y="1247607"/>
                    </a:cubicBezTo>
                    <a:lnTo>
                      <a:pt x="2222421" y="1309219"/>
                    </a:lnTo>
                    <a:lnTo>
                      <a:pt x="2269097" y="1288393"/>
                    </a:lnTo>
                    <a:cubicBezTo>
                      <a:pt x="2305549" y="1226915"/>
                      <a:pt x="2339862" y="1179366"/>
                      <a:pt x="2411383" y="1128067"/>
                    </a:cubicBezTo>
                    <a:cubicBezTo>
                      <a:pt x="2352520" y="1193433"/>
                      <a:pt x="2320527" y="1231434"/>
                      <a:pt x="2300049" y="1273989"/>
                    </a:cubicBezTo>
                    <a:lnTo>
                      <a:pt x="2471851" y="1255508"/>
                    </a:lnTo>
                    <a:cubicBezTo>
                      <a:pt x="2409088" y="1281684"/>
                      <a:pt x="2333435" y="1295936"/>
                      <a:pt x="2270116" y="1320928"/>
                    </a:cubicBezTo>
                    <a:lnTo>
                      <a:pt x="2221693" y="1345369"/>
                    </a:lnTo>
                    <a:lnTo>
                      <a:pt x="2220031" y="1427845"/>
                    </a:lnTo>
                    <a:cubicBezTo>
                      <a:pt x="2224730" y="1612933"/>
                      <a:pt x="2255229" y="1813899"/>
                      <a:pt x="2318866" y="2042693"/>
                    </a:cubicBezTo>
                    <a:lnTo>
                      <a:pt x="2335099" y="2096370"/>
                    </a:lnTo>
                    <a:lnTo>
                      <a:pt x="2353610" y="2129857"/>
                    </a:lnTo>
                    <a:cubicBezTo>
                      <a:pt x="2386925" y="2190532"/>
                      <a:pt x="2424842" y="2261049"/>
                      <a:pt x="2463989" y="2339514"/>
                    </a:cubicBezTo>
                    <a:lnTo>
                      <a:pt x="2485180" y="2383676"/>
                    </a:lnTo>
                    <a:lnTo>
                      <a:pt x="2499900" y="2314979"/>
                    </a:lnTo>
                    <a:cubicBezTo>
                      <a:pt x="2528880" y="2202334"/>
                      <a:pt x="2571132" y="2080829"/>
                      <a:pt x="2635062" y="1958332"/>
                    </a:cubicBezTo>
                    <a:lnTo>
                      <a:pt x="2640625" y="1948639"/>
                    </a:lnTo>
                    <a:lnTo>
                      <a:pt x="2632014" y="1936090"/>
                    </a:lnTo>
                    <a:cubicBezTo>
                      <a:pt x="2592798" y="1875910"/>
                      <a:pt x="2545356" y="1783875"/>
                      <a:pt x="2550978" y="1652469"/>
                    </a:cubicBezTo>
                    <a:cubicBezTo>
                      <a:pt x="2494660" y="1619598"/>
                      <a:pt x="2471572" y="1612528"/>
                      <a:pt x="2449063" y="1567979"/>
                    </a:cubicBezTo>
                    <a:cubicBezTo>
                      <a:pt x="2491060" y="1596321"/>
                      <a:pt x="2524293" y="1623731"/>
                      <a:pt x="2555340" y="1633746"/>
                    </a:cubicBezTo>
                    <a:cubicBezTo>
                      <a:pt x="2572727" y="1497039"/>
                      <a:pt x="2622957" y="1430921"/>
                      <a:pt x="2666286" y="1374302"/>
                    </a:cubicBezTo>
                    <a:cubicBezTo>
                      <a:pt x="2575381" y="1546214"/>
                      <a:pt x="2555467" y="1691848"/>
                      <a:pt x="2594796" y="1798767"/>
                    </a:cubicBezTo>
                    <a:cubicBezTo>
                      <a:pt x="2634052" y="1769554"/>
                      <a:pt x="2749269" y="1666073"/>
                      <a:pt x="2781712" y="1536921"/>
                    </a:cubicBezTo>
                    <a:cubicBezTo>
                      <a:pt x="2798981" y="1541530"/>
                      <a:pt x="2752540" y="1686923"/>
                      <a:pt x="2605738" y="1813222"/>
                    </a:cubicBezTo>
                    <a:cubicBezTo>
                      <a:pt x="2609727" y="1836817"/>
                      <a:pt x="2627913" y="1869271"/>
                      <a:pt x="2647165" y="1898508"/>
                    </a:cubicBezTo>
                    <a:lnTo>
                      <a:pt x="2659398" y="1915935"/>
                    </a:lnTo>
                    <a:lnTo>
                      <a:pt x="2695365" y="1853275"/>
                    </a:lnTo>
                    <a:cubicBezTo>
                      <a:pt x="2871376" y="1573457"/>
                      <a:pt x="3173198" y="1300214"/>
                      <a:pt x="3701225" y="1127549"/>
                    </a:cubicBezTo>
                    <a:cubicBezTo>
                      <a:pt x="3649307" y="1151029"/>
                      <a:pt x="3599135" y="1175388"/>
                      <a:pt x="3550715" y="1200555"/>
                    </a:cubicBezTo>
                    <a:lnTo>
                      <a:pt x="3412770" y="1277261"/>
                    </a:lnTo>
                    <a:lnTo>
                      <a:pt x="3424658" y="1285147"/>
                    </a:lnTo>
                    <a:cubicBezTo>
                      <a:pt x="3465869" y="1312009"/>
                      <a:pt x="3531601" y="1352615"/>
                      <a:pt x="3571545" y="1363781"/>
                    </a:cubicBezTo>
                    <a:cubicBezTo>
                      <a:pt x="3694702" y="1267373"/>
                      <a:pt x="3850604" y="1255692"/>
                      <a:pt x="3857708" y="1270508"/>
                    </a:cubicBezTo>
                    <a:cubicBezTo>
                      <a:pt x="3718203" y="1273744"/>
                      <a:pt x="3616714" y="1348633"/>
                      <a:pt x="3588838" y="1375228"/>
                    </a:cubicBezTo>
                    <a:cubicBezTo>
                      <a:pt x="3711955" y="1426180"/>
                      <a:pt x="3871182" y="1436037"/>
                      <a:pt x="4051371" y="1393064"/>
                    </a:cubicBezTo>
                    <a:cubicBezTo>
                      <a:pt x="3993571" y="1418067"/>
                      <a:pt x="3926027" y="1446967"/>
                      <a:pt x="3776411" y="1436654"/>
                    </a:cubicBezTo>
                    <a:cubicBezTo>
                      <a:pt x="3791096" y="1463598"/>
                      <a:pt x="3825327" y="1495419"/>
                      <a:pt x="3861602" y="1534508"/>
                    </a:cubicBezTo>
                    <a:cubicBezTo>
                      <a:pt x="3809598" y="1508317"/>
                      <a:pt x="3799097" y="1488348"/>
                      <a:pt x="3756147" y="1436846"/>
                    </a:cubicBezTo>
                    <a:cubicBezTo>
                      <a:pt x="3611054" y="1417946"/>
                      <a:pt x="3503510" y="1363078"/>
                      <a:pt x="3432244" y="1320559"/>
                    </a:cubicBezTo>
                    <a:lnTo>
                      <a:pt x="3387704" y="1293023"/>
                    </a:lnTo>
                    <a:lnTo>
                      <a:pt x="3281260" y="1360652"/>
                    </a:lnTo>
                    <a:cubicBezTo>
                      <a:pt x="3104712" y="1480517"/>
                      <a:pt x="2960271" y="1612389"/>
                      <a:pt x="2848443" y="1750561"/>
                    </a:cubicBezTo>
                    <a:lnTo>
                      <a:pt x="2776763" y="1850027"/>
                    </a:lnTo>
                    <a:lnTo>
                      <a:pt x="2796447" y="1858774"/>
                    </a:lnTo>
                    <a:cubicBezTo>
                      <a:pt x="2823117" y="1869688"/>
                      <a:pt x="2852216" y="1879230"/>
                      <a:pt x="2871909" y="1878709"/>
                    </a:cubicBezTo>
                    <a:cubicBezTo>
                      <a:pt x="2950643" y="1740097"/>
                      <a:pt x="3060719" y="1679522"/>
                      <a:pt x="3067181" y="1692740"/>
                    </a:cubicBezTo>
                    <a:cubicBezTo>
                      <a:pt x="2968003" y="1739432"/>
                      <a:pt x="2902691" y="1848911"/>
                      <a:pt x="2885320" y="1885255"/>
                    </a:cubicBezTo>
                    <a:cubicBezTo>
                      <a:pt x="2977924" y="1900064"/>
                      <a:pt x="3092403" y="1860878"/>
                      <a:pt x="3216846" y="1760182"/>
                    </a:cubicBezTo>
                    <a:cubicBezTo>
                      <a:pt x="3177986" y="1804161"/>
                      <a:pt x="3132545" y="1855223"/>
                      <a:pt x="3024877" y="1890951"/>
                    </a:cubicBezTo>
                    <a:cubicBezTo>
                      <a:pt x="3037891" y="1914440"/>
                      <a:pt x="3065303" y="1936936"/>
                      <a:pt x="3094857" y="1966364"/>
                    </a:cubicBezTo>
                    <a:cubicBezTo>
                      <a:pt x="3055302" y="1955249"/>
                      <a:pt x="3045930" y="1937722"/>
                      <a:pt x="3010445" y="1897444"/>
                    </a:cubicBezTo>
                    <a:cubicBezTo>
                      <a:pt x="2905193" y="1922828"/>
                      <a:pt x="2823326" y="1899105"/>
                      <a:pt x="2768495" y="1876974"/>
                    </a:cubicBezTo>
                    <a:lnTo>
                      <a:pt x="2759990" y="1873302"/>
                    </a:lnTo>
                    <a:lnTo>
                      <a:pt x="2747507" y="1890622"/>
                    </a:lnTo>
                    <a:cubicBezTo>
                      <a:pt x="2627471" y="2079607"/>
                      <a:pt x="2565715" y="2276411"/>
                      <a:pt x="2563444" y="2467514"/>
                    </a:cubicBezTo>
                    <a:lnTo>
                      <a:pt x="2571752" y="2573968"/>
                    </a:lnTo>
                    <a:lnTo>
                      <a:pt x="2581759" y="2596859"/>
                    </a:lnTo>
                    <a:cubicBezTo>
                      <a:pt x="2600880" y="2643092"/>
                      <a:pt x="2619468" y="2690837"/>
                      <a:pt x="2637098" y="2739860"/>
                    </a:cubicBezTo>
                    <a:lnTo>
                      <a:pt x="2660896" y="2812136"/>
                    </a:lnTo>
                    <a:cubicBezTo>
                      <a:pt x="2669357" y="2814664"/>
                      <a:pt x="2677817" y="2817191"/>
                      <a:pt x="2686278" y="2819719"/>
                    </a:cubicBezTo>
                    <a:cubicBezTo>
                      <a:pt x="2716198" y="2826520"/>
                      <a:pt x="2746579" y="2831594"/>
                      <a:pt x="2777358" y="2834937"/>
                    </a:cubicBezTo>
                    <a:lnTo>
                      <a:pt x="2851882" y="2838785"/>
                    </a:lnTo>
                    <a:lnTo>
                      <a:pt x="2863050" y="2807608"/>
                    </a:lnTo>
                    <a:cubicBezTo>
                      <a:pt x="2900316" y="2695526"/>
                      <a:pt x="2937187" y="2581702"/>
                      <a:pt x="3020475" y="2526906"/>
                    </a:cubicBezTo>
                    <a:cubicBezTo>
                      <a:pt x="2988326" y="2621629"/>
                      <a:pt x="2936692" y="2695146"/>
                      <a:pt x="2909413" y="2795171"/>
                    </a:cubicBezTo>
                    <a:lnTo>
                      <a:pt x="2902639" y="2837895"/>
                    </a:lnTo>
                    <a:lnTo>
                      <a:pt x="2966261" y="2834161"/>
                    </a:lnTo>
                    <a:cubicBezTo>
                      <a:pt x="3126775" y="2816122"/>
                      <a:pt x="3293940" y="2754506"/>
                      <a:pt x="3459606" y="2648646"/>
                    </a:cubicBezTo>
                    <a:lnTo>
                      <a:pt x="3549125" y="2586423"/>
                    </a:lnTo>
                    <a:lnTo>
                      <a:pt x="3545265" y="2561406"/>
                    </a:lnTo>
                    <a:cubicBezTo>
                      <a:pt x="3528577" y="2454147"/>
                      <a:pt x="3503645" y="2272207"/>
                      <a:pt x="3565474" y="2053381"/>
                    </a:cubicBezTo>
                    <a:cubicBezTo>
                      <a:pt x="3524955" y="1973770"/>
                      <a:pt x="3506015" y="1950435"/>
                      <a:pt x="3501238" y="1873020"/>
                    </a:cubicBezTo>
                    <a:cubicBezTo>
                      <a:pt x="3530061" y="1937945"/>
                      <a:pt x="3551059" y="1996553"/>
                      <a:pt x="3576342" y="2028672"/>
                    </a:cubicBezTo>
                    <a:cubicBezTo>
                      <a:pt x="3642227" y="1840077"/>
                      <a:pt x="3713055" y="1772545"/>
                      <a:pt x="3773997" y="1714895"/>
                    </a:cubicBezTo>
                    <a:cubicBezTo>
                      <a:pt x="3626828" y="1912961"/>
                      <a:pt x="3555344" y="2113086"/>
                      <a:pt x="3553122" y="2290563"/>
                    </a:cubicBezTo>
                    <a:cubicBezTo>
                      <a:pt x="3600312" y="2270387"/>
                      <a:pt x="3745259" y="2185426"/>
                      <a:pt x="3822426" y="2016321"/>
                    </a:cubicBezTo>
                    <a:cubicBezTo>
                      <a:pt x="3836838" y="2032792"/>
                      <a:pt x="3740729" y="2217543"/>
                      <a:pt x="3558063" y="2317742"/>
                    </a:cubicBezTo>
                    <a:cubicBezTo>
                      <a:pt x="3550773" y="2372507"/>
                      <a:pt x="3565998" y="2474294"/>
                      <a:pt x="3577262" y="2538848"/>
                    </a:cubicBezTo>
                    <a:lnTo>
                      <a:pt x="3581355" y="2561594"/>
                    </a:lnTo>
                    <a:lnTo>
                      <a:pt x="3660270" y="2497634"/>
                    </a:lnTo>
                    <a:cubicBezTo>
                      <a:pt x="3825958" y="2353451"/>
                      <a:pt x="3986681" y="2163325"/>
                      <a:pt x="4133892" y="1926552"/>
                    </a:cubicBezTo>
                    <a:cubicBezTo>
                      <a:pt x="4074184" y="2049673"/>
                      <a:pt x="4010873" y="2157817"/>
                      <a:pt x="3945066" y="2252772"/>
                    </a:cubicBezTo>
                    <a:lnTo>
                      <a:pt x="3923689" y="2281025"/>
                    </a:lnTo>
                    <a:lnTo>
                      <a:pt x="3961071" y="2290177"/>
                    </a:lnTo>
                    <a:cubicBezTo>
                      <a:pt x="3989252" y="2296192"/>
                      <a:pt x="4019581" y="2300430"/>
                      <a:pt x="4038870" y="2296429"/>
                    </a:cubicBezTo>
                    <a:cubicBezTo>
                      <a:pt x="4091806" y="2146063"/>
                      <a:pt x="4189411" y="2066947"/>
                      <a:pt x="4198113" y="2078811"/>
                    </a:cubicBezTo>
                    <a:cubicBezTo>
                      <a:pt x="4108774" y="2142332"/>
                      <a:pt x="4063887" y="2261650"/>
                      <a:pt x="4053229" y="2300497"/>
                    </a:cubicBezTo>
                    <a:cubicBezTo>
                      <a:pt x="4146990" y="2298667"/>
                      <a:pt x="4252718" y="2239823"/>
                      <a:pt x="4357357" y="2118676"/>
                    </a:cubicBezTo>
                    <a:cubicBezTo>
                      <a:pt x="4326901" y="2168844"/>
                      <a:pt x="4291224" y="2227146"/>
                      <a:pt x="4191588" y="2281382"/>
                    </a:cubicBezTo>
                    <a:cubicBezTo>
                      <a:pt x="4208555" y="2302195"/>
                      <a:pt x="4239519" y="2319480"/>
                      <a:pt x="4273819" y="2343207"/>
                    </a:cubicBezTo>
                    <a:cubicBezTo>
                      <a:pt x="4232921" y="2339274"/>
                      <a:pt x="4220592" y="2323684"/>
                      <a:pt x="4178533" y="2290328"/>
                    </a:cubicBezTo>
                    <a:cubicBezTo>
                      <a:pt x="4079441" y="2333955"/>
                      <a:pt x="3994667" y="2325108"/>
                      <a:pt x="3936784" y="2313039"/>
                    </a:cubicBezTo>
                    <a:lnTo>
                      <a:pt x="3905072" y="2305631"/>
                    </a:lnTo>
                    <a:lnTo>
                      <a:pt x="3844620" y="2385532"/>
                    </a:lnTo>
                    <a:cubicBezTo>
                      <a:pt x="3699530" y="2560874"/>
                      <a:pt x="3545603" y="2680284"/>
                      <a:pt x="3393572" y="2761116"/>
                    </a:cubicBezTo>
                    <a:lnTo>
                      <a:pt x="3308964" y="2799564"/>
                    </a:lnTo>
                    <a:lnTo>
                      <a:pt x="3356750" y="2823189"/>
                    </a:lnTo>
                    <a:cubicBezTo>
                      <a:pt x="3463807" y="2873092"/>
                      <a:pt x="3572639" y="2922800"/>
                      <a:pt x="3617498" y="3011835"/>
                    </a:cubicBezTo>
                    <a:cubicBezTo>
                      <a:pt x="3496965" y="2954736"/>
                      <a:pt x="3417862" y="2867561"/>
                      <a:pt x="3255900" y="2840539"/>
                    </a:cubicBezTo>
                    <a:lnTo>
                      <a:pt x="3255136" y="2824024"/>
                    </a:lnTo>
                    <a:lnTo>
                      <a:pt x="3242572" y="2829734"/>
                    </a:lnTo>
                    <a:cubicBezTo>
                      <a:pt x="3043143" y="2905790"/>
                      <a:pt x="2853450" y="2923549"/>
                      <a:pt x="2698943" y="2924145"/>
                    </a:cubicBezTo>
                    <a:lnTo>
                      <a:pt x="2695545" y="2924069"/>
                    </a:lnTo>
                    <a:lnTo>
                      <a:pt x="2728049" y="3047413"/>
                    </a:lnTo>
                    <a:cubicBezTo>
                      <a:pt x="2812919" y="3419670"/>
                      <a:pt x="2809692" y="3831245"/>
                      <a:pt x="2573912" y="4200882"/>
                    </a:cubicBezTo>
                    <a:lnTo>
                      <a:pt x="2539523" y="4250645"/>
                    </a:lnTo>
                    <a:lnTo>
                      <a:pt x="2709113" y="4311817"/>
                    </a:lnTo>
                    <a:cubicBezTo>
                      <a:pt x="2765116" y="4335403"/>
                      <a:pt x="2816868" y="4360396"/>
                      <a:pt x="2864107" y="4385361"/>
                    </a:cubicBezTo>
                    <a:lnTo>
                      <a:pt x="2868478" y="4387868"/>
                    </a:lnTo>
                    <a:lnTo>
                      <a:pt x="2960224" y="4320104"/>
                    </a:lnTo>
                    <a:cubicBezTo>
                      <a:pt x="3271019" y="4112386"/>
                      <a:pt x="3806914" y="3908454"/>
                      <a:pt x="4589981" y="4052575"/>
                    </a:cubicBezTo>
                    <a:cubicBezTo>
                      <a:pt x="3901074" y="3985292"/>
                      <a:pt x="3469428" y="4104647"/>
                      <a:pt x="3074350" y="4331193"/>
                    </a:cubicBezTo>
                    <a:lnTo>
                      <a:pt x="2927517" y="4421736"/>
                    </a:lnTo>
                    <a:lnTo>
                      <a:pt x="2992020" y="4458737"/>
                    </a:lnTo>
                    <a:cubicBezTo>
                      <a:pt x="3067918" y="4505688"/>
                      <a:pt x="3124709" y="4546791"/>
                      <a:pt x="3160285" y="4570571"/>
                    </a:cubicBezTo>
                    <a:cubicBezTo>
                      <a:pt x="3338173" y="4797191"/>
                      <a:pt x="3199816" y="4865688"/>
                      <a:pt x="3028515" y="4710176"/>
                    </a:cubicBezTo>
                    <a:cubicBezTo>
                      <a:pt x="2388886" y="3991617"/>
                      <a:pt x="1340770" y="4254740"/>
                      <a:pt x="799967" y="4656220"/>
                    </a:cubicBezTo>
                    <a:cubicBezTo>
                      <a:pt x="1030254" y="4478332"/>
                      <a:pt x="1249887" y="4359277"/>
                      <a:pt x="1456128" y="4284158"/>
                    </a:cubicBezTo>
                    <a:lnTo>
                      <a:pt x="1631437" y="4231111"/>
                    </a:lnTo>
                    <a:lnTo>
                      <a:pt x="1515632" y="4159701"/>
                    </a:lnTo>
                    <a:cubicBezTo>
                      <a:pt x="1120555" y="3933156"/>
                      <a:pt x="688909" y="3813799"/>
                      <a:pt x="0" y="3881084"/>
                    </a:cubicBezTo>
                    <a:cubicBezTo>
                      <a:pt x="167802" y="3850201"/>
                      <a:pt x="324251" y="3835299"/>
                      <a:pt x="469570" y="3832993"/>
                    </a:cubicBezTo>
                    <a:cubicBezTo>
                      <a:pt x="1002401" y="3824534"/>
                      <a:pt x="1385563" y="3985405"/>
                      <a:pt x="1629759" y="4148612"/>
                    </a:cubicBezTo>
                    <a:lnTo>
                      <a:pt x="1716225" y="4212477"/>
                    </a:lnTo>
                    <a:lnTo>
                      <a:pt x="1849947" y="4188087"/>
                    </a:lnTo>
                    <a:cubicBezTo>
                      <a:pt x="1935734" y="4177473"/>
                      <a:pt x="2018325" y="4174003"/>
                      <a:pt x="2097456" y="4176242"/>
                    </a:cubicBezTo>
                    <a:lnTo>
                      <a:pt x="2111682" y="4177648"/>
                    </a:lnTo>
                    <a:lnTo>
                      <a:pt x="2194752" y="4133128"/>
                    </a:lnTo>
                    <a:cubicBezTo>
                      <a:pt x="2451344" y="3951359"/>
                      <a:pt x="2538695" y="3535498"/>
                      <a:pt x="2465967" y="3040775"/>
                    </a:cubicBezTo>
                    <a:lnTo>
                      <a:pt x="2446739" y="2936266"/>
                    </a:lnTo>
                    <a:lnTo>
                      <a:pt x="2395448" y="2974690"/>
                    </a:lnTo>
                    <a:cubicBezTo>
                      <a:pt x="2262052" y="3067391"/>
                      <a:pt x="2071514" y="3152881"/>
                      <a:pt x="1800125" y="3129999"/>
                    </a:cubicBezTo>
                    <a:lnTo>
                      <a:pt x="1794707" y="3129270"/>
                    </a:lnTo>
                    <a:lnTo>
                      <a:pt x="1762465" y="3165298"/>
                    </a:lnTo>
                    <a:cubicBezTo>
                      <a:pt x="1710998" y="3220221"/>
                      <a:pt x="1629375" y="3291941"/>
                      <a:pt x="1495777" y="3322486"/>
                    </a:cubicBezTo>
                    <a:cubicBezTo>
                      <a:pt x="1475779" y="3386669"/>
                      <a:pt x="1474032" y="3411223"/>
                      <a:pt x="1434417" y="3445492"/>
                    </a:cubicBezTo>
                    <a:cubicBezTo>
                      <a:pt x="1453184" y="3396580"/>
                      <a:pt x="1473051" y="3356508"/>
                      <a:pt x="1475913" y="3323351"/>
                    </a:cubicBezTo>
                    <a:cubicBezTo>
                      <a:pt x="1334243" y="3343826"/>
                      <a:pt x="1255999" y="3312765"/>
                      <a:pt x="1188925" y="3285858"/>
                    </a:cubicBezTo>
                    <a:cubicBezTo>
                      <a:pt x="1383132" y="3327734"/>
                      <a:pt x="1534377" y="3307284"/>
                      <a:pt x="1632872" y="3239428"/>
                    </a:cubicBezTo>
                    <a:cubicBezTo>
                      <a:pt x="1594332" y="3208992"/>
                      <a:pt x="1463364" y="3124524"/>
                      <a:pt x="1325798" y="3128180"/>
                    </a:cubicBezTo>
                    <a:cubicBezTo>
                      <a:pt x="1326423" y="3110000"/>
                      <a:pt x="1483594" y="3115602"/>
                      <a:pt x="1644879" y="3224744"/>
                    </a:cubicBezTo>
                    <a:cubicBezTo>
                      <a:pt x="1667706" y="3214362"/>
                      <a:pt x="1696150" y="3187646"/>
                      <a:pt x="1721107" y="3160768"/>
                    </a:cubicBezTo>
                    <a:lnTo>
                      <a:pt x="1753571" y="3123743"/>
                    </a:lnTo>
                    <a:lnTo>
                      <a:pt x="1687203" y="3114825"/>
                    </a:lnTo>
                    <a:cubicBezTo>
                      <a:pt x="1491622" y="3079105"/>
                      <a:pt x="1258705" y="2989225"/>
                      <a:pt x="981423" y="2815210"/>
                    </a:cubicBezTo>
                    <a:cubicBezTo>
                      <a:pt x="1120835" y="2886596"/>
                      <a:pt x="1252775" y="2942508"/>
                      <a:pt x="1376248" y="2983918"/>
                    </a:cubicBezTo>
                    <a:lnTo>
                      <a:pt x="1456289" y="3008216"/>
                    </a:lnTo>
                    <a:lnTo>
                      <a:pt x="1459587" y="2971981"/>
                    </a:lnTo>
                    <a:cubicBezTo>
                      <a:pt x="1461351" y="2943686"/>
                      <a:pt x="1461168" y="2913526"/>
                      <a:pt x="1454826" y="2895211"/>
                    </a:cubicBezTo>
                    <a:cubicBezTo>
                      <a:pt x="1307796" y="2862998"/>
                      <a:pt x="1220954" y="2777946"/>
                      <a:pt x="1230804" y="2767913"/>
                    </a:cubicBezTo>
                    <a:cubicBezTo>
                      <a:pt x="1302021" y="2846914"/>
                      <a:pt x="1419082" y="2875289"/>
                      <a:pt x="1456656" y="2880665"/>
                    </a:cubicBezTo>
                    <a:cubicBezTo>
                      <a:pt x="1442208" y="2789358"/>
                      <a:pt x="1373114" y="2693751"/>
                      <a:pt x="1246229" y="2607273"/>
                    </a:cubicBezTo>
                    <a:cubicBezTo>
                      <a:pt x="1297022" y="2630513"/>
                      <a:pt x="1356091" y="2657798"/>
                      <a:pt x="1420071" y="2748055"/>
                    </a:cubicBezTo>
                    <a:cubicBezTo>
                      <a:pt x="1437120" y="2728792"/>
                      <a:pt x="1448984" y="2696324"/>
                      <a:pt x="1466387" y="2659764"/>
                    </a:cubicBezTo>
                    <a:cubicBezTo>
                      <a:pt x="1468289" y="2700204"/>
                      <a:pt x="1455467" y="2714258"/>
                      <a:pt x="1430166" y="2759642"/>
                    </a:cubicBezTo>
                    <a:cubicBezTo>
                      <a:pt x="1484207" y="2850741"/>
                      <a:pt x="1487505" y="2934656"/>
                      <a:pt x="1484150" y="2992733"/>
                    </a:cubicBezTo>
                    <a:lnTo>
                      <a:pt x="1482263" y="3016099"/>
                    </a:lnTo>
                    <a:lnTo>
                      <a:pt x="1496864" y="3020531"/>
                    </a:lnTo>
                    <a:cubicBezTo>
                      <a:pt x="1673444" y="3068305"/>
                      <a:pt x="1830234" y="3084173"/>
                      <a:pt x="1963881" y="3071403"/>
                    </a:cubicBezTo>
                    <a:lnTo>
                      <a:pt x="2011028" y="3063086"/>
                    </a:lnTo>
                    <a:lnTo>
                      <a:pt x="1997572" y="3023457"/>
                    </a:lnTo>
                    <a:cubicBezTo>
                      <a:pt x="1970859" y="2965914"/>
                      <a:pt x="1926078" y="2906635"/>
                      <a:pt x="1900753" y="2848745"/>
                    </a:cubicBezTo>
                    <a:lnTo>
                      <a:pt x="2013889" y="2974941"/>
                    </a:lnTo>
                    <a:cubicBezTo>
                      <a:pt x="2033655" y="2935411"/>
                      <a:pt x="2041067" y="2890939"/>
                      <a:pt x="2050950" y="2811878"/>
                    </a:cubicBezTo>
                    <a:cubicBezTo>
                      <a:pt x="2062114" y="2890875"/>
                      <a:pt x="2048571" y="2942694"/>
                      <a:pt x="2025146" y="3004396"/>
                    </a:cubicBezTo>
                    <a:lnTo>
                      <a:pt x="2046324" y="3056858"/>
                    </a:lnTo>
                    <a:lnTo>
                      <a:pt x="2089691" y="3049207"/>
                    </a:lnTo>
                    <a:cubicBezTo>
                      <a:pt x="2207538" y="3017707"/>
                      <a:pt x="2301127" y="2958657"/>
                      <a:pt x="2367109" y="2875323"/>
                    </a:cubicBezTo>
                    <a:lnTo>
                      <a:pt x="2416765" y="2795294"/>
                    </a:lnTo>
                    <a:lnTo>
                      <a:pt x="2381549" y="2657371"/>
                    </a:lnTo>
                    <a:lnTo>
                      <a:pt x="2353583" y="2571353"/>
                    </a:lnTo>
                    <a:lnTo>
                      <a:pt x="2226784" y="2501564"/>
                    </a:lnTo>
                    <a:cubicBezTo>
                      <a:pt x="2076676" y="2422841"/>
                      <a:pt x="1937337" y="2361622"/>
                      <a:pt x="1805643" y="2315167"/>
                    </a:cubicBezTo>
                    <a:lnTo>
                      <a:pt x="1734852" y="2292367"/>
                    </a:lnTo>
                    <a:lnTo>
                      <a:pt x="1725029" y="2293007"/>
                    </a:lnTo>
                    <a:lnTo>
                      <a:pt x="1723577" y="2288736"/>
                    </a:lnTo>
                    <a:lnTo>
                      <a:pt x="1676380" y="2273535"/>
                    </a:lnTo>
                    <a:cubicBezTo>
                      <a:pt x="1549433" y="2236622"/>
                      <a:pt x="1429089" y="2213561"/>
                      <a:pt x="1312219" y="2201621"/>
                    </a:cubicBezTo>
                    <a:cubicBezTo>
                      <a:pt x="1220804" y="2261741"/>
                      <a:pt x="1124447" y="2361391"/>
                      <a:pt x="1037973" y="2322684"/>
                    </a:cubicBezTo>
                    <a:cubicBezTo>
                      <a:pt x="1137624" y="2302918"/>
                      <a:pt x="1197743" y="2258446"/>
                      <a:pt x="1277628" y="2189266"/>
                    </a:cubicBezTo>
                    <a:lnTo>
                      <a:pt x="1173860" y="2189266"/>
                    </a:lnTo>
                    <a:lnTo>
                      <a:pt x="1154095" y="2169501"/>
                    </a:lnTo>
                    <a:lnTo>
                      <a:pt x="1350103" y="2182678"/>
                    </a:lnTo>
                    <a:cubicBezTo>
                      <a:pt x="1196371" y="2099498"/>
                      <a:pt x="1152997" y="2079733"/>
                      <a:pt x="992678" y="2059144"/>
                    </a:cubicBezTo>
                    <a:cubicBezTo>
                      <a:pt x="1012992" y="2056639"/>
                      <a:pt x="1032637" y="2055549"/>
                      <a:pt x="1051709" y="2055691"/>
                    </a:cubicBezTo>
                    <a:cubicBezTo>
                      <a:pt x="1185219" y="2056691"/>
                      <a:pt x="1290668" y="2118063"/>
                      <a:pt x="1401163" y="2176914"/>
                    </a:cubicBezTo>
                    <a:cubicBezTo>
                      <a:pt x="1476468" y="2196404"/>
                      <a:pt x="1544156" y="2213013"/>
                      <a:pt x="1610556" y="2229673"/>
                    </a:cubicBezTo>
                    <a:lnTo>
                      <a:pt x="1712643" y="2256535"/>
                    </a:lnTo>
                    <a:lnTo>
                      <a:pt x="1705725" y="2236159"/>
                    </a:lnTo>
                    <a:cubicBezTo>
                      <a:pt x="1679011" y="2178616"/>
                      <a:pt x="1634231" y="2119336"/>
                      <a:pt x="1608906" y="2061446"/>
                    </a:cubicBezTo>
                    <a:lnTo>
                      <a:pt x="1722042" y="2187643"/>
                    </a:lnTo>
                    <a:cubicBezTo>
                      <a:pt x="1741808" y="2148112"/>
                      <a:pt x="1749220" y="2103641"/>
                      <a:pt x="1759103" y="2024579"/>
                    </a:cubicBezTo>
                    <a:cubicBezTo>
                      <a:pt x="1770267" y="2103576"/>
                      <a:pt x="1756723" y="2155395"/>
                      <a:pt x="1733298" y="2217098"/>
                    </a:cubicBezTo>
                    <a:lnTo>
                      <a:pt x="1753567" y="2267304"/>
                    </a:lnTo>
                    <a:cubicBezTo>
                      <a:pt x="1773122" y="2272449"/>
                      <a:pt x="1792676" y="2277596"/>
                      <a:pt x="1812232" y="2282741"/>
                    </a:cubicBezTo>
                    <a:cubicBezTo>
                      <a:pt x="1917470" y="2312286"/>
                      <a:pt x="2034056" y="2348549"/>
                      <a:pt x="2183361" y="2401429"/>
                    </a:cubicBezTo>
                    <a:lnTo>
                      <a:pt x="2313003" y="2448767"/>
                    </a:lnTo>
                    <a:lnTo>
                      <a:pt x="2237960" y="2258945"/>
                    </a:lnTo>
                    <a:lnTo>
                      <a:pt x="2223463" y="2227959"/>
                    </a:lnTo>
                    <a:lnTo>
                      <a:pt x="2200894" y="2217659"/>
                    </a:lnTo>
                    <a:cubicBezTo>
                      <a:pt x="1961733" y="2106078"/>
                      <a:pt x="1559117" y="1897389"/>
                      <a:pt x="1251843" y="1593556"/>
                    </a:cubicBezTo>
                    <a:lnTo>
                      <a:pt x="1251392" y="1593074"/>
                    </a:lnTo>
                    <a:lnTo>
                      <a:pt x="1218554" y="1609906"/>
                    </a:lnTo>
                    <a:cubicBezTo>
                      <a:pt x="1150806" y="1642696"/>
                      <a:pt x="1048879" y="1680340"/>
                      <a:pt x="913219" y="1660897"/>
                    </a:cubicBezTo>
                    <a:cubicBezTo>
                      <a:pt x="871517" y="1713626"/>
                      <a:pt x="861073" y="1735917"/>
                      <a:pt x="811797" y="1753683"/>
                    </a:cubicBezTo>
                    <a:cubicBezTo>
                      <a:pt x="846869" y="1714766"/>
                      <a:pt x="879796" y="1684496"/>
                      <a:pt x="894368" y="1654575"/>
                    </a:cubicBezTo>
                    <a:cubicBezTo>
                      <a:pt x="754791" y="1622836"/>
                      <a:pt x="692907" y="1565760"/>
                      <a:pt x="639961" y="1516571"/>
                    </a:cubicBezTo>
                    <a:cubicBezTo>
                      <a:pt x="806196" y="1625364"/>
                      <a:pt x="954703" y="1660563"/>
                      <a:pt x="1070990" y="1632582"/>
                    </a:cubicBezTo>
                    <a:cubicBezTo>
                      <a:pt x="1045945" y="1590340"/>
                      <a:pt x="954020" y="1464495"/>
                      <a:pt x="824308" y="1418529"/>
                    </a:cubicBezTo>
                    <a:cubicBezTo>
                      <a:pt x="831418" y="1401784"/>
                      <a:pt x="976105" y="1463426"/>
                      <a:pt x="1087469" y="1623187"/>
                    </a:cubicBezTo>
                    <a:cubicBezTo>
                      <a:pt x="1125017" y="1620942"/>
                      <a:pt x="1187552" y="1588927"/>
                      <a:pt x="1226807" y="1567067"/>
                    </a:cubicBezTo>
                    <a:lnTo>
                      <a:pt x="1226927" y="1566998"/>
                    </a:lnTo>
                    <a:lnTo>
                      <a:pt x="1150614" y="1485659"/>
                    </a:lnTo>
                    <a:cubicBezTo>
                      <a:pt x="1110314" y="1439153"/>
                      <a:pt x="1072563" y="1390707"/>
                      <a:pt x="1038116" y="1340332"/>
                    </a:cubicBezTo>
                    <a:lnTo>
                      <a:pt x="948374" y="1188379"/>
                    </a:lnTo>
                    <a:lnTo>
                      <a:pt x="918693" y="1190302"/>
                    </a:lnTo>
                    <a:cubicBezTo>
                      <a:pt x="872392" y="1192078"/>
                      <a:pt x="806030" y="1187145"/>
                      <a:pt x="737316" y="1135326"/>
                    </a:cubicBezTo>
                    <a:cubicBezTo>
                      <a:pt x="699638" y="1157597"/>
                      <a:pt x="687641" y="1169086"/>
                      <a:pt x="655680" y="1166420"/>
                    </a:cubicBezTo>
                    <a:cubicBezTo>
                      <a:pt x="685837" y="1151222"/>
                      <a:pt x="712380" y="1141032"/>
                      <a:pt x="728788" y="1125770"/>
                    </a:cubicBezTo>
                    <a:cubicBezTo>
                      <a:pt x="661399" y="1064817"/>
                      <a:pt x="643649" y="1009812"/>
                      <a:pt x="628562" y="962516"/>
                    </a:cubicBezTo>
                    <a:cubicBezTo>
                      <a:pt x="688802" y="1081305"/>
                      <a:pt x="760099" y="1147085"/>
                      <a:pt x="831591" y="1162453"/>
                    </a:cubicBezTo>
                    <a:cubicBezTo>
                      <a:pt x="829804" y="1127735"/>
                      <a:pt x="815016" y="1019304"/>
                      <a:pt x="757034" y="951943"/>
                    </a:cubicBezTo>
                    <a:cubicBezTo>
                      <a:pt x="765643" y="943101"/>
                      <a:pt x="827395" y="1024985"/>
                      <a:pt x="843252" y="1161096"/>
                    </a:cubicBezTo>
                    <a:cubicBezTo>
                      <a:pt x="864421" y="1170476"/>
                      <a:pt x="907652" y="1167700"/>
                      <a:pt x="935287" y="1164809"/>
                    </a:cubicBezTo>
                    <a:lnTo>
                      <a:pt x="937778" y="1164515"/>
                    </a:lnTo>
                    <a:lnTo>
                      <a:pt x="877118" y="1014944"/>
                    </a:lnTo>
                    <a:cubicBezTo>
                      <a:pt x="858905" y="956865"/>
                      <a:pt x="845504" y="896866"/>
                      <a:pt x="837671" y="834954"/>
                    </a:cubicBezTo>
                    <a:cubicBezTo>
                      <a:pt x="900740" y="1102638"/>
                      <a:pt x="1057721" y="1349171"/>
                      <a:pt x="1253889" y="1551536"/>
                    </a:cubicBezTo>
                    <a:cubicBezTo>
                      <a:pt x="1253897" y="1551543"/>
                      <a:pt x="1253904" y="1551551"/>
                      <a:pt x="1253912" y="1551559"/>
                    </a:cubicBezTo>
                    <a:lnTo>
                      <a:pt x="1256513" y="1550070"/>
                    </a:lnTo>
                    <a:lnTo>
                      <a:pt x="1262057" y="1559403"/>
                    </a:lnTo>
                    <a:lnTo>
                      <a:pt x="1354985" y="1648931"/>
                    </a:lnTo>
                    <a:cubicBezTo>
                      <a:pt x="1414620" y="1702622"/>
                      <a:pt x="1476733" y="1752355"/>
                      <a:pt x="1540031" y="1797586"/>
                    </a:cubicBezTo>
                    <a:lnTo>
                      <a:pt x="1554179" y="1806545"/>
                    </a:lnTo>
                    <a:lnTo>
                      <a:pt x="1553120" y="1763216"/>
                    </a:lnTo>
                    <a:cubicBezTo>
                      <a:pt x="1544362" y="1688005"/>
                      <a:pt x="1518595" y="1606342"/>
                      <a:pt x="1511288" y="1531053"/>
                    </a:cubicBezTo>
                    <a:lnTo>
                      <a:pt x="1583419" y="1709210"/>
                    </a:lnTo>
                    <a:cubicBezTo>
                      <a:pt x="1614387" y="1666776"/>
                      <a:pt x="1634839" y="1615446"/>
                      <a:pt x="1668007" y="1523394"/>
                    </a:cubicBezTo>
                    <a:cubicBezTo>
                      <a:pt x="1655279" y="1620467"/>
                      <a:pt x="1626685" y="1679089"/>
                      <a:pt x="1585557" y="1747124"/>
                    </a:cubicBezTo>
                    <a:lnTo>
                      <a:pt x="1591564" y="1830214"/>
                    </a:lnTo>
                    <a:lnTo>
                      <a:pt x="1732174" y="1919232"/>
                    </a:lnTo>
                    <a:cubicBezTo>
                      <a:pt x="1860909" y="1990599"/>
                      <a:pt x="1989196" y="2041781"/>
                      <a:pt x="2106671" y="2068417"/>
                    </a:cubicBezTo>
                    <a:lnTo>
                      <a:pt x="2152480" y="2076249"/>
                    </a:lnTo>
                    <a:lnTo>
                      <a:pt x="2144244" y="2058646"/>
                    </a:lnTo>
                    <a:cubicBezTo>
                      <a:pt x="2043276" y="1858896"/>
                      <a:pt x="1920602" y="1661699"/>
                      <a:pt x="1776704" y="1475239"/>
                    </a:cubicBezTo>
                    <a:cubicBezTo>
                      <a:pt x="1710409" y="1370647"/>
                      <a:pt x="1660685" y="1249584"/>
                      <a:pt x="1625993" y="1125021"/>
                    </a:cubicBezTo>
                    <a:lnTo>
                      <a:pt x="1596628" y="990348"/>
                    </a:lnTo>
                    <a:lnTo>
                      <a:pt x="1591161" y="985347"/>
                    </a:lnTo>
                    <a:cubicBezTo>
                      <a:pt x="1510973" y="912183"/>
                      <a:pt x="1377585" y="785965"/>
                      <a:pt x="1288730" y="576652"/>
                    </a:cubicBezTo>
                    <a:cubicBezTo>
                      <a:pt x="1207281" y="539969"/>
                      <a:pt x="1177902" y="533638"/>
                      <a:pt x="1125691" y="476282"/>
                    </a:cubicBezTo>
                    <a:cubicBezTo>
                      <a:pt x="1188824" y="508841"/>
                      <a:pt x="1241901" y="541378"/>
                      <a:pt x="1281727" y="550582"/>
                    </a:cubicBezTo>
                    <a:cubicBezTo>
                      <a:pt x="1214967" y="362295"/>
                      <a:pt x="1227885" y="265289"/>
                      <a:pt x="1239287" y="182178"/>
                    </a:cubicBezTo>
                    <a:close/>
                    <a:moveTo>
                      <a:pt x="3134302" y="123856"/>
                    </a:moveTo>
                    <a:cubicBezTo>
                      <a:pt x="3036024" y="214022"/>
                      <a:pt x="2712121" y="490702"/>
                      <a:pt x="2626108" y="630572"/>
                    </a:cubicBezTo>
                    <a:lnTo>
                      <a:pt x="2561191" y="607621"/>
                    </a:lnTo>
                    <a:cubicBezTo>
                      <a:pt x="2677897" y="513188"/>
                      <a:pt x="3001805" y="134571"/>
                      <a:pt x="3134302" y="123856"/>
                    </a:cubicBezTo>
                    <a:close/>
                    <a:moveTo>
                      <a:pt x="2384135" y="0"/>
                    </a:moveTo>
                    <a:cubicBezTo>
                      <a:pt x="2405264" y="85389"/>
                      <a:pt x="2418796" y="133185"/>
                      <a:pt x="2442555" y="174000"/>
                    </a:cubicBezTo>
                    <a:lnTo>
                      <a:pt x="2523566" y="21374"/>
                    </a:lnTo>
                    <a:cubicBezTo>
                      <a:pt x="2505551" y="110238"/>
                      <a:pt x="2457138" y="206192"/>
                      <a:pt x="2456331" y="289843"/>
                    </a:cubicBezTo>
                    <a:lnTo>
                      <a:pt x="2422198" y="291940"/>
                    </a:lnTo>
                    <a:lnTo>
                      <a:pt x="2437130" y="207706"/>
                    </a:lnTo>
                    <a:cubicBezTo>
                      <a:pt x="2406657" y="143056"/>
                      <a:pt x="2386521" y="87985"/>
                      <a:pt x="2384135" y="0"/>
                    </a:cubicBezTo>
                    <a:close/>
                  </a:path>
                </a:pathLst>
              </a:custGeom>
              <a:solidFill>
                <a:schemeClr val="tx1">
                  <a:lumMod val="65000"/>
                  <a:lumOff val="35000"/>
                </a:schemeClr>
              </a:solidFill>
              <a:ln w="12700" cap="flat" cmpd="sng" algn="ctr">
                <a:noFill/>
                <a:prstDash val="solid"/>
                <a:miter lim="800000"/>
              </a:ln>
              <a:effectLst/>
            </p:spPr>
            <p:txBody>
              <a:bodyPr rtlCol="0" anchor="ctr"/>
              <a:lstStyle/>
              <a:p>
                <a:pPr algn="ctr" defTabSz="514350"/>
                <a:endParaRPr lang="en-US" sz="900" kern="0">
                  <a:solidFill>
                    <a:prstClr val="white"/>
                  </a:solidFill>
                  <a:latin typeface="Lato Light" panose="020F0502020204030203"/>
                </a:endParaRPr>
              </a:p>
            </p:txBody>
          </p:sp>
          <p:grpSp>
            <p:nvGrpSpPr>
              <p:cNvPr id="33" name="Group 32"/>
              <p:cNvGrpSpPr/>
              <p:nvPr/>
            </p:nvGrpSpPr>
            <p:grpSpPr>
              <a:xfrm>
                <a:off x="3323728" y="956237"/>
                <a:ext cx="5286872" cy="4474868"/>
                <a:chOff x="3323728" y="956237"/>
                <a:chExt cx="5286872" cy="4474868"/>
              </a:xfrm>
            </p:grpSpPr>
            <p:grpSp>
              <p:nvGrpSpPr>
                <p:cNvPr id="34" name="Group 33"/>
                <p:cNvGrpSpPr/>
                <p:nvPr/>
              </p:nvGrpSpPr>
              <p:grpSpPr>
                <a:xfrm>
                  <a:off x="4583312" y="1796532"/>
                  <a:ext cx="2872271" cy="3294149"/>
                  <a:chOff x="4859041" y="1782678"/>
                  <a:chExt cx="2872271" cy="3294149"/>
                </a:xfrm>
              </p:grpSpPr>
              <p:sp>
                <p:nvSpPr>
                  <p:cNvPr id="90" name="Flowchart: Connector 89"/>
                  <p:cNvSpPr/>
                  <p:nvPr/>
                </p:nvSpPr>
                <p:spPr>
                  <a:xfrm>
                    <a:off x="6740376" y="3779256"/>
                    <a:ext cx="614593" cy="614593"/>
                  </a:xfrm>
                  <a:prstGeom prst="flowChartConnector">
                    <a:avLst/>
                  </a:prstGeom>
                  <a:solidFill>
                    <a:srgbClr val="FDD3F9"/>
                  </a:solidFill>
                  <a:ln w="12700" cap="flat" cmpd="sng" algn="ctr">
                    <a:noFill/>
                    <a:prstDash val="solid"/>
                    <a:miter lim="800000"/>
                  </a:ln>
                  <a:effectLst/>
                </p:spPr>
                <p:txBody>
                  <a:bodyPr rtlCol="0" anchor="ctr"/>
                  <a:lstStyle/>
                  <a:p>
                    <a:pPr algn="ctr" defTabSz="514350"/>
                    <a:endParaRPr lang="en-US" sz="900" kern="0">
                      <a:solidFill>
                        <a:prstClr val="white"/>
                      </a:solidFill>
                      <a:latin typeface="Lato Light" panose="020F0502020204030203"/>
                    </a:endParaRPr>
                  </a:p>
                </p:txBody>
              </p:sp>
              <p:sp>
                <p:nvSpPr>
                  <p:cNvPr id="91" name="Flowchart: Connector 90"/>
                  <p:cNvSpPr/>
                  <p:nvPr/>
                </p:nvSpPr>
                <p:spPr>
                  <a:xfrm>
                    <a:off x="5748511" y="4227934"/>
                    <a:ext cx="408889" cy="408888"/>
                  </a:xfrm>
                  <a:prstGeom prst="flowChartConnector">
                    <a:avLst/>
                  </a:prstGeom>
                  <a:solidFill>
                    <a:srgbClr val="8FDFFF"/>
                  </a:solidFill>
                  <a:ln w="12700" cap="flat" cmpd="sng" algn="ctr">
                    <a:noFill/>
                    <a:prstDash val="solid"/>
                    <a:miter lim="800000"/>
                  </a:ln>
                  <a:effectLst/>
                </p:spPr>
                <p:txBody>
                  <a:bodyPr rtlCol="0" anchor="ctr"/>
                  <a:lstStyle/>
                  <a:p>
                    <a:pPr algn="ctr" defTabSz="514350"/>
                    <a:endParaRPr lang="en-US" sz="900" kern="0">
                      <a:solidFill>
                        <a:prstClr val="white"/>
                      </a:solidFill>
                      <a:latin typeface="Lato Light" panose="020F0502020204030203"/>
                    </a:endParaRPr>
                  </a:p>
                </p:txBody>
              </p:sp>
              <p:sp>
                <p:nvSpPr>
                  <p:cNvPr id="92" name="Flowchart: Connector 91"/>
                  <p:cNvSpPr/>
                  <p:nvPr/>
                </p:nvSpPr>
                <p:spPr>
                  <a:xfrm>
                    <a:off x="6375502" y="1782678"/>
                    <a:ext cx="216290" cy="216288"/>
                  </a:xfrm>
                  <a:prstGeom prst="flowChartConnector">
                    <a:avLst/>
                  </a:prstGeom>
                  <a:solidFill>
                    <a:srgbClr val="8FDFFF"/>
                  </a:solidFill>
                  <a:ln w="12700" cap="flat" cmpd="sng" algn="ctr">
                    <a:noFill/>
                    <a:prstDash val="solid"/>
                    <a:miter lim="800000"/>
                  </a:ln>
                  <a:effectLst/>
                </p:spPr>
                <p:txBody>
                  <a:bodyPr rtlCol="0" anchor="ctr"/>
                  <a:lstStyle/>
                  <a:p>
                    <a:pPr algn="ctr" defTabSz="514350"/>
                    <a:endParaRPr lang="en-US" sz="900" kern="0">
                      <a:solidFill>
                        <a:prstClr val="white"/>
                      </a:solidFill>
                      <a:latin typeface="Lato Light" panose="020F0502020204030203"/>
                    </a:endParaRPr>
                  </a:p>
                </p:txBody>
              </p:sp>
              <p:sp>
                <p:nvSpPr>
                  <p:cNvPr id="93" name="Flowchart: Connector 92"/>
                  <p:cNvSpPr/>
                  <p:nvPr/>
                </p:nvSpPr>
                <p:spPr>
                  <a:xfrm>
                    <a:off x="5739084" y="2316670"/>
                    <a:ext cx="259603" cy="259602"/>
                  </a:xfrm>
                  <a:prstGeom prst="flowChartConnector">
                    <a:avLst/>
                  </a:prstGeom>
                  <a:solidFill>
                    <a:schemeClr val="accent3">
                      <a:lumMod val="40000"/>
                      <a:lumOff val="60000"/>
                    </a:schemeClr>
                  </a:solidFill>
                  <a:ln w="12700" cap="flat" cmpd="sng" algn="ctr">
                    <a:noFill/>
                    <a:prstDash val="solid"/>
                    <a:miter lim="800000"/>
                  </a:ln>
                  <a:effectLst/>
                </p:spPr>
                <p:txBody>
                  <a:bodyPr rtlCol="0" anchor="ctr"/>
                  <a:lstStyle/>
                  <a:p>
                    <a:pPr algn="ctr" defTabSz="514350"/>
                    <a:endParaRPr lang="en-US" sz="900" kern="0">
                      <a:solidFill>
                        <a:prstClr val="white"/>
                      </a:solidFill>
                      <a:latin typeface="Lato Light" panose="020F0502020204030203"/>
                    </a:endParaRPr>
                  </a:p>
                </p:txBody>
              </p:sp>
              <p:sp>
                <p:nvSpPr>
                  <p:cNvPr id="94" name="Flowchart: Connector 93"/>
                  <p:cNvSpPr/>
                  <p:nvPr/>
                </p:nvSpPr>
                <p:spPr>
                  <a:xfrm>
                    <a:off x="5623509" y="3779638"/>
                    <a:ext cx="169181" cy="169180"/>
                  </a:xfrm>
                  <a:prstGeom prst="flowChartConnector">
                    <a:avLst/>
                  </a:prstGeom>
                  <a:solidFill>
                    <a:schemeClr val="accent3">
                      <a:lumMod val="40000"/>
                      <a:lumOff val="60000"/>
                    </a:schemeClr>
                  </a:solidFill>
                  <a:ln w="12700" cap="flat" cmpd="sng" algn="ctr">
                    <a:noFill/>
                    <a:prstDash val="solid"/>
                    <a:miter lim="800000"/>
                  </a:ln>
                  <a:effectLst/>
                </p:spPr>
                <p:txBody>
                  <a:bodyPr rtlCol="0" anchor="ctr"/>
                  <a:lstStyle/>
                  <a:p>
                    <a:pPr algn="ctr" defTabSz="514350"/>
                    <a:endParaRPr lang="en-US" sz="900" kern="0">
                      <a:solidFill>
                        <a:prstClr val="white"/>
                      </a:solidFill>
                      <a:latin typeface="Lato Light" panose="020F0502020204030203"/>
                    </a:endParaRPr>
                  </a:p>
                </p:txBody>
              </p:sp>
              <p:sp>
                <p:nvSpPr>
                  <p:cNvPr id="95" name="Flowchart: Connector 94"/>
                  <p:cNvSpPr/>
                  <p:nvPr/>
                </p:nvSpPr>
                <p:spPr>
                  <a:xfrm>
                    <a:off x="5189043" y="4870051"/>
                    <a:ext cx="206778" cy="206776"/>
                  </a:xfrm>
                  <a:prstGeom prst="flowChartConnector">
                    <a:avLst/>
                  </a:prstGeom>
                  <a:solidFill>
                    <a:schemeClr val="accent3">
                      <a:lumMod val="40000"/>
                      <a:lumOff val="60000"/>
                    </a:schemeClr>
                  </a:solidFill>
                  <a:ln w="12700" cap="flat" cmpd="sng" algn="ctr">
                    <a:noFill/>
                    <a:prstDash val="solid"/>
                    <a:miter lim="800000"/>
                  </a:ln>
                  <a:effectLst/>
                </p:spPr>
                <p:txBody>
                  <a:bodyPr rtlCol="0" anchor="ctr"/>
                  <a:lstStyle/>
                  <a:p>
                    <a:pPr algn="ctr" defTabSz="514350"/>
                    <a:endParaRPr lang="en-US" sz="900" kern="0">
                      <a:solidFill>
                        <a:prstClr val="white"/>
                      </a:solidFill>
                      <a:latin typeface="Lato Light" panose="020F0502020204030203"/>
                    </a:endParaRPr>
                  </a:p>
                </p:txBody>
              </p:sp>
              <p:sp>
                <p:nvSpPr>
                  <p:cNvPr id="96" name="Flowchart: Connector 95"/>
                  <p:cNvSpPr/>
                  <p:nvPr/>
                </p:nvSpPr>
                <p:spPr>
                  <a:xfrm>
                    <a:off x="7022708" y="3386505"/>
                    <a:ext cx="258843" cy="254179"/>
                  </a:xfrm>
                  <a:prstGeom prst="flowChartConnector">
                    <a:avLst/>
                  </a:prstGeom>
                  <a:solidFill>
                    <a:schemeClr val="accent3">
                      <a:lumMod val="40000"/>
                      <a:lumOff val="60000"/>
                    </a:schemeClr>
                  </a:solidFill>
                  <a:ln w="12700" cap="flat" cmpd="sng" algn="ctr">
                    <a:noFill/>
                    <a:prstDash val="solid"/>
                    <a:miter lim="800000"/>
                  </a:ln>
                  <a:effectLst/>
                </p:spPr>
                <p:txBody>
                  <a:bodyPr rtlCol="0" anchor="ctr"/>
                  <a:lstStyle/>
                  <a:p>
                    <a:pPr algn="ctr" defTabSz="514350"/>
                    <a:endParaRPr lang="en-US" sz="900" kern="0">
                      <a:solidFill>
                        <a:prstClr val="white"/>
                      </a:solidFill>
                      <a:latin typeface="Lato Light" panose="020F0502020204030203"/>
                    </a:endParaRPr>
                  </a:p>
                </p:txBody>
              </p:sp>
              <p:sp>
                <p:nvSpPr>
                  <p:cNvPr id="97" name="Flowchart: Connector 96"/>
                  <p:cNvSpPr/>
                  <p:nvPr/>
                </p:nvSpPr>
                <p:spPr>
                  <a:xfrm>
                    <a:off x="7349227" y="3485195"/>
                    <a:ext cx="199752" cy="196153"/>
                  </a:xfrm>
                  <a:prstGeom prst="flowChartConnector">
                    <a:avLst/>
                  </a:prstGeom>
                  <a:solidFill>
                    <a:srgbClr val="8FDFFF"/>
                  </a:solidFill>
                  <a:ln w="12700" cap="flat" cmpd="sng" algn="ctr">
                    <a:noFill/>
                    <a:prstDash val="solid"/>
                    <a:miter lim="800000"/>
                  </a:ln>
                  <a:effectLst/>
                </p:spPr>
                <p:txBody>
                  <a:bodyPr rtlCol="0" anchor="ctr"/>
                  <a:lstStyle/>
                  <a:p>
                    <a:pPr algn="ctr" defTabSz="514350"/>
                    <a:endParaRPr lang="en-US" sz="900" kern="0">
                      <a:solidFill>
                        <a:prstClr val="white"/>
                      </a:solidFill>
                      <a:latin typeface="Lato Light" panose="020F0502020204030203"/>
                    </a:endParaRPr>
                  </a:p>
                </p:txBody>
              </p:sp>
              <p:sp>
                <p:nvSpPr>
                  <p:cNvPr id="98" name="Flowchart: Connector 97"/>
                  <p:cNvSpPr/>
                  <p:nvPr/>
                </p:nvSpPr>
                <p:spPr>
                  <a:xfrm>
                    <a:off x="4859041" y="2020098"/>
                    <a:ext cx="416155" cy="416154"/>
                  </a:xfrm>
                  <a:prstGeom prst="flowChartConnector">
                    <a:avLst/>
                  </a:prstGeom>
                  <a:solidFill>
                    <a:srgbClr val="FDD3F9"/>
                  </a:solidFill>
                  <a:ln w="12700" cap="flat" cmpd="sng" algn="ctr">
                    <a:noFill/>
                    <a:prstDash val="solid"/>
                    <a:miter lim="800000"/>
                  </a:ln>
                  <a:effectLst/>
                </p:spPr>
                <p:txBody>
                  <a:bodyPr rtlCol="0" anchor="ctr"/>
                  <a:lstStyle/>
                  <a:p>
                    <a:pPr algn="ctr" defTabSz="514350"/>
                    <a:endParaRPr lang="en-US" sz="900" kern="0">
                      <a:solidFill>
                        <a:prstClr val="white"/>
                      </a:solidFill>
                      <a:latin typeface="Lato Light" panose="020F0502020204030203"/>
                    </a:endParaRPr>
                  </a:p>
                </p:txBody>
              </p:sp>
              <p:sp>
                <p:nvSpPr>
                  <p:cNvPr id="99" name="Flowchart: Connector 98"/>
                  <p:cNvSpPr/>
                  <p:nvPr/>
                </p:nvSpPr>
                <p:spPr>
                  <a:xfrm>
                    <a:off x="5463466" y="3077398"/>
                    <a:ext cx="269769" cy="269767"/>
                  </a:xfrm>
                  <a:prstGeom prst="flowChartConnector">
                    <a:avLst/>
                  </a:prstGeom>
                  <a:solidFill>
                    <a:schemeClr val="accent3">
                      <a:lumMod val="40000"/>
                      <a:lumOff val="60000"/>
                    </a:schemeClr>
                  </a:solidFill>
                  <a:ln w="12700" cap="flat" cmpd="sng" algn="ctr">
                    <a:noFill/>
                    <a:prstDash val="solid"/>
                    <a:miter lim="800000"/>
                  </a:ln>
                  <a:effectLst/>
                </p:spPr>
                <p:txBody>
                  <a:bodyPr rtlCol="0" anchor="ctr"/>
                  <a:lstStyle/>
                  <a:p>
                    <a:pPr algn="ctr" defTabSz="514350"/>
                    <a:endParaRPr lang="en-US" sz="900" kern="0">
                      <a:solidFill>
                        <a:prstClr val="white"/>
                      </a:solidFill>
                      <a:latin typeface="Lato Light" panose="020F0502020204030203"/>
                    </a:endParaRPr>
                  </a:p>
                </p:txBody>
              </p:sp>
              <p:sp>
                <p:nvSpPr>
                  <p:cNvPr id="100" name="Flowchart: Connector 99"/>
                  <p:cNvSpPr/>
                  <p:nvPr/>
                </p:nvSpPr>
                <p:spPr>
                  <a:xfrm>
                    <a:off x="7531560" y="2753232"/>
                    <a:ext cx="199752" cy="196153"/>
                  </a:xfrm>
                  <a:prstGeom prst="flowChartConnector">
                    <a:avLst/>
                  </a:prstGeom>
                  <a:solidFill>
                    <a:srgbClr val="6DD5FF"/>
                  </a:solidFill>
                  <a:ln w="12700" cap="flat" cmpd="sng" algn="ctr">
                    <a:noFill/>
                    <a:prstDash val="solid"/>
                    <a:miter lim="800000"/>
                  </a:ln>
                  <a:effectLst/>
                </p:spPr>
                <p:txBody>
                  <a:bodyPr rtlCol="0" anchor="ctr"/>
                  <a:lstStyle/>
                  <a:p>
                    <a:pPr algn="ctr" defTabSz="514350"/>
                    <a:endParaRPr lang="en-US" sz="900" kern="0">
                      <a:solidFill>
                        <a:prstClr val="white"/>
                      </a:solidFill>
                      <a:latin typeface="Lato Light" panose="020F0502020204030203"/>
                    </a:endParaRPr>
                  </a:p>
                </p:txBody>
              </p:sp>
            </p:grpSp>
            <p:grpSp>
              <p:nvGrpSpPr>
                <p:cNvPr id="35" name="Group 34"/>
                <p:cNvGrpSpPr/>
                <p:nvPr/>
              </p:nvGrpSpPr>
              <p:grpSpPr>
                <a:xfrm>
                  <a:off x="3323728" y="956237"/>
                  <a:ext cx="5286872" cy="4474868"/>
                  <a:chOff x="3323728" y="956237"/>
                  <a:chExt cx="5286872" cy="4474868"/>
                </a:xfrm>
              </p:grpSpPr>
              <p:grpSp>
                <p:nvGrpSpPr>
                  <p:cNvPr id="36" name="Group 35"/>
                  <p:cNvGrpSpPr/>
                  <p:nvPr/>
                </p:nvGrpSpPr>
                <p:grpSpPr>
                  <a:xfrm>
                    <a:off x="4812429" y="956237"/>
                    <a:ext cx="1227326" cy="1227326"/>
                    <a:chOff x="4812429" y="956237"/>
                    <a:chExt cx="1227326" cy="1227326"/>
                  </a:xfrm>
                </p:grpSpPr>
                <p:sp>
                  <p:nvSpPr>
                    <p:cNvPr id="85" name="Oval 84"/>
                    <p:cNvSpPr/>
                    <p:nvPr/>
                  </p:nvSpPr>
                  <p:spPr>
                    <a:xfrm>
                      <a:off x="4812429" y="956237"/>
                      <a:ext cx="1227326" cy="12273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a:endParaRPr>
                    </a:p>
                  </p:txBody>
                </p:sp>
                <p:grpSp>
                  <p:nvGrpSpPr>
                    <p:cNvPr id="86" name="Group 85"/>
                    <p:cNvGrpSpPr/>
                    <p:nvPr/>
                  </p:nvGrpSpPr>
                  <p:grpSpPr>
                    <a:xfrm>
                      <a:off x="5127619" y="1316373"/>
                      <a:ext cx="596946" cy="507054"/>
                      <a:chOff x="1153139" y="636934"/>
                      <a:chExt cx="6523361" cy="5541028"/>
                    </a:xfrm>
                    <a:solidFill>
                      <a:schemeClr val="bg1"/>
                    </a:solidFill>
                  </p:grpSpPr>
                  <p:sp>
                    <p:nvSpPr>
                      <p:cNvPr id="87" name="Freeform 86"/>
                      <p:cNvSpPr/>
                      <p:nvPr/>
                    </p:nvSpPr>
                    <p:spPr>
                      <a:xfrm>
                        <a:off x="1770614" y="636934"/>
                        <a:ext cx="5323058" cy="5541028"/>
                      </a:xfrm>
                      <a:custGeom>
                        <a:avLst/>
                        <a:gdLst>
                          <a:gd name="connsiteX0" fmla="*/ 2654037 w 5323058"/>
                          <a:gd name="connsiteY0" fmla="*/ 0 h 5541028"/>
                          <a:gd name="connsiteX1" fmla="*/ 2973901 w 5323058"/>
                          <a:gd name="connsiteY1" fmla="*/ 497034 h 5541028"/>
                          <a:gd name="connsiteX2" fmla="*/ 2976048 w 5323058"/>
                          <a:gd name="connsiteY2" fmla="*/ 524643 h 5541028"/>
                          <a:gd name="connsiteX3" fmla="*/ 2976048 w 5323058"/>
                          <a:gd name="connsiteY3" fmla="*/ 696178 h 5541028"/>
                          <a:gd name="connsiteX4" fmla="*/ 3022029 w 5323058"/>
                          <a:gd name="connsiteY4" fmla="*/ 700720 h 5541028"/>
                          <a:gd name="connsiteX5" fmla="*/ 4804211 w 5323058"/>
                          <a:gd name="connsiteY5" fmla="*/ 1426800 h 5541028"/>
                          <a:gd name="connsiteX6" fmla="*/ 5126941 w 5323058"/>
                          <a:gd name="connsiteY6" fmla="*/ 1117517 h 5541028"/>
                          <a:gd name="connsiteX7" fmla="*/ 5312598 w 5323058"/>
                          <a:gd name="connsiteY7" fmla="*/ 1113396 h 5541028"/>
                          <a:gd name="connsiteX8" fmla="*/ 5295028 w 5323058"/>
                          <a:gd name="connsiteY8" fmla="*/ 1467141 h 5541028"/>
                          <a:gd name="connsiteX9" fmla="*/ 4436152 w 5323058"/>
                          <a:gd name="connsiteY9" fmla="*/ 1525377 h 5541028"/>
                          <a:gd name="connsiteX10" fmla="*/ 3085146 w 5323058"/>
                          <a:gd name="connsiteY10" fmla="*/ 1229850 h 5541028"/>
                          <a:gd name="connsiteX11" fmla="*/ 2913393 w 5323058"/>
                          <a:gd name="connsiteY11" fmla="*/ 1222030 h 5541028"/>
                          <a:gd name="connsiteX12" fmla="*/ 2913393 w 5323058"/>
                          <a:gd name="connsiteY12" fmla="*/ 4706358 h 5541028"/>
                          <a:gd name="connsiteX13" fmla="*/ 2989356 w 5323058"/>
                          <a:gd name="connsiteY13" fmla="*/ 4709813 h 5541028"/>
                          <a:gd name="connsiteX14" fmla="*/ 4626869 w 5323058"/>
                          <a:gd name="connsiteY14" fmla="*/ 5476618 h 5541028"/>
                          <a:gd name="connsiteX15" fmla="*/ 4666092 w 5323058"/>
                          <a:gd name="connsiteY15" fmla="*/ 5541028 h 5541028"/>
                          <a:gd name="connsiteX16" fmla="*/ 664150 w 5323058"/>
                          <a:gd name="connsiteY16" fmla="*/ 5541028 h 5541028"/>
                          <a:gd name="connsiteX17" fmla="*/ 703373 w 5323058"/>
                          <a:gd name="connsiteY17" fmla="*/ 5476618 h 5541028"/>
                          <a:gd name="connsiteX18" fmla="*/ 2340886 w 5323058"/>
                          <a:gd name="connsiteY18" fmla="*/ 4709813 h 5541028"/>
                          <a:gd name="connsiteX19" fmla="*/ 2416849 w 5323058"/>
                          <a:gd name="connsiteY19" fmla="*/ 4706358 h 5541028"/>
                          <a:gd name="connsiteX20" fmla="*/ 2416849 w 5323058"/>
                          <a:gd name="connsiteY20" fmla="*/ 1221703 h 5541028"/>
                          <a:gd name="connsiteX21" fmla="*/ 2237912 w 5323058"/>
                          <a:gd name="connsiteY21" fmla="*/ 1229850 h 5541028"/>
                          <a:gd name="connsiteX22" fmla="*/ 886906 w 5323058"/>
                          <a:gd name="connsiteY22" fmla="*/ 1525377 h 5541028"/>
                          <a:gd name="connsiteX23" fmla="*/ 28030 w 5323058"/>
                          <a:gd name="connsiteY23" fmla="*/ 1467141 h 5541028"/>
                          <a:gd name="connsiteX24" fmla="*/ 10460 w 5323058"/>
                          <a:gd name="connsiteY24" fmla="*/ 1113396 h 5541028"/>
                          <a:gd name="connsiteX25" fmla="*/ 196117 w 5323058"/>
                          <a:gd name="connsiteY25" fmla="*/ 1117517 h 5541028"/>
                          <a:gd name="connsiteX26" fmla="*/ 518847 w 5323058"/>
                          <a:gd name="connsiteY26" fmla="*/ 1426800 h 5541028"/>
                          <a:gd name="connsiteX27" fmla="*/ 2301029 w 5323058"/>
                          <a:gd name="connsiteY27" fmla="*/ 700720 h 5541028"/>
                          <a:gd name="connsiteX28" fmla="*/ 2354195 w 5323058"/>
                          <a:gd name="connsiteY28" fmla="*/ 695468 h 5541028"/>
                          <a:gd name="connsiteX29" fmla="*/ 2354195 w 5323058"/>
                          <a:gd name="connsiteY29" fmla="*/ 524643 h 5541028"/>
                          <a:gd name="connsiteX30" fmla="*/ 2360119 w 5323058"/>
                          <a:gd name="connsiteY30" fmla="*/ 495301 h 554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23058" h="5541028">
                            <a:moveTo>
                              <a:pt x="2654037" y="0"/>
                            </a:moveTo>
                            <a:lnTo>
                              <a:pt x="2973901" y="497034"/>
                            </a:lnTo>
                            <a:lnTo>
                              <a:pt x="2976048" y="524643"/>
                            </a:lnTo>
                            <a:lnTo>
                              <a:pt x="2976048" y="696178"/>
                            </a:lnTo>
                            <a:lnTo>
                              <a:pt x="3022029" y="700720"/>
                            </a:lnTo>
                            <a:cubicBezTo>
                              <a:pt x="3955435" y="821278"/>
                              <a:pt x="4479198" y="1309598"/>
                              <a:pt x="4804211" y="1426800"/>
                            </a:cubicBezTo>
                            <a:cubicBezTo>
                              <a:pt x="4911788" y="1471624"/>
                              <a:pt x="5059705" y="1529893"/>
                              <a:pt x="5126941" y="1117517"/>
                            </a:cubicBezTo>
                            <a:cubicBezTo>
                              <a:pt x="5155577" y="1060725"/>
                              <a:pt x="5278421" y="1064894"/>
                              <a:pt x="5312598" y="1113396"/>
                            </a:cubicBezTo>
                            <a:cubicBezTo>
                              <a:pt x="5326405" y="1241143"/>
                              <a:pt x="5331786" y="1352035"/>
                              <a:pt x="5295028" y="1467141"/>
                            </a:cubicBezTo>
                            <a:cubicBezTo>
                              <a:pt x="5172802" y="1791843"/>
                              <a:pt x="4815763" y="1733818"/>
                              <a:pt x="4436152" y="1525377"/>
                            </a:cubicBezTo>
                            <a:cubicBezTo>
                              <a:pt x="4087851" y="1355485"/>
                              <a:pt x="3558519" y="1260183"/>
                              <a:pt x="3085146" y="1229850"/>
                            </a:cubicBezTo>
                            <a:lnTo>
                              <a:pt x="2913393" y="1222030"/>
                            </a:lnTo>
                            <a:lnTo>
                              <a:pt x="2913393" y="4706358"/>
                            </a:lnTo>
                            <a:lnTo>
                              <a:pt x="2989356" y="4709813"/>
                            </a:lnTo>
                            <a:cubicBezTo>
                              <a:pt x="3729397" y="4777776"/>
                              <a:pt x="4344061" y="5074745"/>
                              <a:pt x="4626869" y="5476618"/>
                            </a:cubicBezTo>
                            <a:lnTo>
                              <a:pt x="4666092" y="5541028"/>
                            </a:lnTo>
                            <a:lnTo>
                              <a:pt x="664150" y="5541028"/>
                            </a:lnTo>
                            <a:lnTo>
                              <a:pt x="703373" y="5476618"/>
                            </a:lnTo>
                            <a:cubicBezTo>
                              <a:pt x="986181" y="5074745"/>
                              <a:pt x="1600845" y="4777776"/>
                              <a:pt x="2340886" y="4709813"/>
                            </a:cubicBezTo>
                            <a:lnTo>
                              <a:pt x="2416849" y="4706358"/>
                            </a:lnTo>
                            <a:lnTo>
                              <a:pt x="2416849" y="1221703"/>
                            </a:lnTo>
                            <a:lnTo>
                              <a:pt x="2237912" y="1229850"/>
                            </a:lnTo>
                            <a:cubicBezTo>
                              <a:pt x="1764539" y="1260183"/>
                              <a:pt x="1235208" y="1355485"/>
                              <a:pt x="886906" y="1525377"/>
                            </a:cubicBezTo>
                            <a:cubicBezTo>
                              <a:pt x="507295" y="1733818"/>
                              <a:pt x="150256" y="1791843"/>
                              <a:pt x="28030" y="1467141"/>
                            </a:cubicBezTo>
                            <a:cubicBezTo>
                              <a:pt x="-8728" y="1352035"/>
                              <a:pt x="-3347" y="1241143"/>
                              <a:pt x="10460" y="1113396"/>
                            </a:cubicBezTo>
                            <a:cubicBezTo>
                              <a:pt x="44637" y="1064894"/>
                              <a:pt x="167481" y="1060725"/>
                              <a:pt x="196117" y="1117517"/>
                            </a:cubicBezTo>
                            <a:cubicBezTo>
                              <a:pt x="263353" y="1529893"/>
                              <a:pt x="411270" y="1471624"/>
                              <a:pt x="518847" y="1426800"/>
                            </a:cubicBezTo>
                            <a:cubicBezTo>
                              <a:pt x="843860" y="1309598"/>
                              <a:pt x="1367624" y="821278"/>
                              <a:pt x="2301029" y="700720"/>
                            </a:cubicBezTo>
                            <a:lnTo>
                              <a:pt x="2354195" y="695468"/>
                            </a:lnTo>
                            <a:lnTo>
                              <a:pt x="2354195" y="524643"/>
                            </a:lnTo>
                            <a:cubicBezTo>
                              <a:pt x="2354195" y="514235"/>
                              <a:pt x="2356304" y="504320"/>
                              <a:pt x="2360119" y="495301"/>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Lato Light" panose="020F0502020204030203"/>
                        </a:endParaRPr>
                      </a:p>
                    </p:txBody>
                  </p:sp>
                  <p:sp>
                    <p:nvSpPr>
                      <p:cNvPr id="88" name="Freeform 87"/>
                      <p:cNvSpPr/>
                      <p:nvPr/>
                    </p:nvSpPr>
                    <p:spPr>
                      <a:xfrm>
                        <a:off x="5806970" y="2584119"/>
                        <a:ext cx="1869530" cy="2330991"/>
                      </a:xfrm>
                      <a:custGeom>
                        <a:avLst/>
                        <a:gdLst>
                          <a:gd name="connsiteX0" fmla="*/ 905559 w 1869530"/>
                          <a:gd name="connsiteY0" fmla="*/ 353290 h 2330991"/>
                          <a:gd name="connsiteX1" fmla="*/ 849029 w 1869530"/>
                          <a:gd name="connsiteY1" fmla="*/ 411662 h 2330991"/>
                          <a:gd name="connsiteX2" fmla="*/ 202577 w 1869530"/>
                          <a:gd name="connsiteY2" fmla="*/ 1541164 h 2330991"/>
                          <a:gd name="connsiteX3" fmla="*/ 1675622 w 1869530"/>
                          <a:gd name="connsiteY3" fmla="*/ 1545700 h 2330991"/>
                          <a:gd name="connsiteX4" fmla="*/ 960237 w 1869530"/>
                          <a:gd name="connsiteY4" fmla="*/ 405924 h 2330991"/>
                          <a:gd name="connsiteX5" fmla="*/ 905559 w 1869530"/>
                          <a:gd name="connsiteY5" fmla="*/ 353290 h 2330991"/>
                          <a:gd name="connsiteX6" fmla="*/ 893240 w 1869530"/>
                          <a:gd name="connsiteY6" fmla="*/ 733 h 2330991"/>
                          <a:gd name="connsiteX7" fmla="*/ 995274 w 1869530"/>
                          <a:gd name="connsiteY7" fmla="*/ 56488 h 2330991"/>
                          <a:gd name="connsiteX8" fmla="*/ 1869530 w 1869530"/>
                          <a:gd name="connsiteY8" fmla="*/ 1546819 h 2330991"/>
                          <a:gd name="connsiteX9" fmla="*/ 968249 w 1869530"/>
                          <a:gd name="connsiteY9" fmla="*/ 2330028 h 2330991"/>
                          <a:gd name="connsiteX10" fmla="*/ 29900 w 1869530"/>
                          <a:gd name="connsiteY10" fmla="*/ 1685884 h 2330991"/>
                          <a:gd name="connsiteX11" fmla="*/ 0 w 1869530"/>
                          <a:gd name="connsiteY11" fmla="*/ 1577875 h 2330991"/>
                          <a:gd name="connsiteX12" fmla="*/ 807933 w 1869530"/>
                          <a:gd name="connsiteY12" fmla="*/ 65410 h 2330991"/>
                          <a:gd name="connsiteX13" fmla="*/ 893240 w 1869530"/>
                          <a:gd name="connsiteY13" fmla="*/ 733 h 233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9530" h="2330991">
                            <a:moveTo>
                              <a:pt x="905559" y="353290"/>
                            </a:moveTo>
                            <a:cubicBezTo>
                              <a:pt x="888320" y="351783"/>
                              <a:pt x="870773" y="368777"/>
                              <a:pt x="849029" y="411662"/>
                            </a:cubicBezTo>
                            <a:cubicBezTo>
                              <a:pt x="668690" y="749920"/>
                              <a:pt x="313531" y="1349463"/>
                              <a:pt x="202577" y="1541164"/>
                            </a:cubicBezTo>
                            <a:lnTo>
                              <a:pt x="1675622" y="1545700"/>
                            </a:lnTo>
                            <a:cubicBezTo>
                              <a:pt x="1467989" y="1230919"/>
                              <a:pt x="1192609" y="783618"/>
                              <a:pt x="960237" y="405924"/>
                            </a:cubicBezTo>
                            <a:cubicBezTo>
                              <a:pt x="939728" y="374806"/>
                              <a:pt x="922798" y="354798"/>
                              <a:pt x="905559" y="353290"/>
                            </a:cubicBezTo>
                            <a:close/>
                            <a:moveTo>
                              <a:pt x="893240" y="733"/>
                            </a:moveTo>
                            <a:cubicBezTo>
                              <a:pt x="926136" y="-2985"/>
                              <a:pt x="961820" y="6226"/>
                              <a:pt x="995274" y="56488"/>
                            </a:cubicBezTo>
                            <a:cubicBezTo>
                              <a:pt x="1160370" y="340362"/>
                              <a:pt x="1724015" y="1298865"/>
                              <a:pt x="1869530" y="1546819"/>
                            </a:cubicBezTo>
                            <a:cubicBezTo>
                              <a:pt x="1814430" y="1848034"/>
                              <a:pt x="1625516" y="2291982"/>
                              <a:pt x="968249" y="2330028"/>
                            </a:cubicBezTo>
                            <a:cubicBezTo>
                              <a:pt x="456965" y="2351379"/>
                              <a:pt x="147171" y="2014150"/>
                              <a:pt x="29900" y="1685884"/>
                            </a:cubicBezTo>
                            <a:cubicBezTo>
                              <a:pt x="12789" y="1649881"/>
                              <a:pt x="5205" y="1625784"/>
                              <a:pt x="0" y="1577875"/>
                            </a:cubicBezTo>
                            <a:lnTo>
                              <a:pt x="807933" y="65410"/>
                            </a:lnTo>
                            <a:cubicBezTo>
                              <a:pt x="830236" y="28239"/>
                              <a:pt x="860344" y="4450"/>
                              <a:pt x="893240" y="733"/>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Lato Light" panose="020F0502020204030203"/>
                        </a:endParaRPr>
                      </a:p>
                    </p:txBody>
                  </p:sp>
                  <p:sp>
                    <p:nvSpPr>
                      <p:cNvPr id="89" name="Freeform 88"/>
                      <p:cNvSpPr/>
                      <p:nvPr/>
                    </p:nvSpPr>
                    <p:spPr>
                      <a:xfrm flipH="1">
                        <a:off x="1153139" y="2584119"/>
                        <a:ext cx="1869530" cy="2330991"/>
                      </a:xfrm>
                      <a:custGeom>
                        <a:avLst/>
                        <a:gdLst>
                          <a:gd name="connsiteX0" fmla="*/ 905559 w 1869530"/>
                          <a:gd name="connsiteY0" fmla="*/ 353290 h 2330991"/>
                          <a:gd name="connsiteX1" fmla="*/ 849029 w 1869530"/>
                          <a:gd name="connsiteY1" fmla="*/ 411662 h 2330991"/>
                          <a:gd name="connsiteX2" fmla="*/ 202577 w 1869530"/>
                          <a:gd name="connsiteY2" fmla="*/ 1541164 h 2330991"/>
                          <a:gd name="connsiteX3" fmla="*/ 1675622 w 1869530"/>
                          <a:gd name="connsiteY3" fmla="*/ 1545700 h 2330991"/>
                          <a:gd name="connsiteX4" fmla="*/ 960237 w 1869530"/>
                          <a:gd name="connsiteY4" fmla="*/ 405924 h 2330991"/>
                          <a:gd name="connsiteX5" fmla="*/ 905559 w 1869530"/>
                          <a:gd name="connsiteY5" fmla="*/ 353290 h 2330991"/>
                          <a:gd name="connsiteX6" fmla="*/ 893240 w 1869530"/>
                          <a:gd name="connsiteY6" fmla="*/ 733 h 2330991"/>
                          <a:gd name="connsiteX7" fmla="*/ 995274 w 1869530"/>
                          <a:gd name="connsiteY7" fmla="*/ 56488 h 2330991"/>
                          <a:gd name="connsiteX8" fmla="*/ 1869530 w 1869530"/>
                          <a:gd name="connsiteY8" fmla="*/ 1546819 h 2330991"/>
                          <a:gd name="connsiteX9" fmla="*/ 968249 w 1869530"/>
                          <a:gd name="connsiteY9" fmla="*/ 2330028 h 2330991"/>
                          <a:gd name="connsiteX10" fmla="*/ 29900 w 1869530"/>
                          <a:gd name="connsiteY10" fmla="*/ 1685884 h 2330991"/>
                          <a:gd name="connsiteX11" fmla="*/ 0 w 1869530"/>
                          <a:gd name="connsiteY11" fmla="*/ 1577875 h 2330991"/>
                          <a:gd name="connsiteX12" fmla="*/ 807933 w 1869530"/>
                          <a:gd name="connsiteY12" fmla="*/ 65410 h 2330991"/>
                          <a:gd name="connsiteX13" fmla="*/ 893240 w 1869530"/>
                          <a:gd name="connsiteY13" fmla="*/ 733 h 233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9530" h="2330991">
                            <a:moveTo>
                              <a:pt x="905559" y="353290"/>
                            </a:moveTo>
                            <a:cubicBezTo>
                              <a:pt x="888320" y="351783"/>
                              <a:pt x="870773" y="368777"/>
                              <a:pt x="849029" y="411662"/>
                            </a:cubicBezTo>
                            <a:cubicBezTo>
                              <a:pt x="668690" y="749920"/>
                              <a:pt x="313531" y="1349463"/>
                              <a:pt x="202577" y="1541164"/>
                            </a:cubicBezTo>
                            <a:lnTo>
                              <a:pt x="1675622" y="1545700"/>
                            </a:lnTo>
                            <a:cubicBezTo>
                              <a:pt x="1467989" y="1230919"/>
                              <a:pt x="1192609" y="783618"/>
                              <a:pt x="960237" y="405924"/>
                            </a:cubicBezTo>
                            <a:cubicBezTo>
                              <a:pt x="939728" y="374806"/>
                              <a:pt x="922798" y="354798"/>
                              <a:pt x="905559" y="353290"/>
                            </a:cubicBezTo>
                            <a:close/>
                            <a:moveTo>
                              <a:pt x="893240" y="733"/>
                            </a:moveTo>
                            <a:cubicBezTo>
                              <a:pt x="926136" y="-2985"/>
                              <a:pt x="961820" y="6226"/>
                              <a:pt x="995274" y="56488"/>
                            </a:cubicBezTo>
                            <a:cubicBezTo>
                              <a:pt x="1160370" y="340362"/>
                              <a:pt x="1724015" y="1298865"/>
                              <a:pt x="1869530" y="1546819"/>
                            </a:cubicBezTo>
                            <a:cubicBezTo>
                              <a:pt x="1814430" y="1848034"/>
                              <a:pt x="1625516" y="2291982"/>
                              <a:pt x="968249" y="2330028"/>
                            </a:cubicBezTo>
                            <a:cubicBezTo>
                              <a:pt x="456965" y="2351379"/>
                              <a:pt x="147171" y="2014150"/>
                              <a:pt x="29900" y="1685884"/>
                            </a:cubicBezTo>
                            <a:cubicBezTo>
                              <a:pt x="12789" y="1649881"/>
                              <a:pt x="5205" y="1625784"/>
                              <a:pt x="0" y="1577875"/>
                            </a:cubicBezTo>
                            <a:lnTo>
                              <a:pt x="807933" y="65410"/>
                            </a:lnTo>
                            <a:cubicBezTo>
                              <a:pt x="830236" y="28239"/>
                              <a:pt x="860344" y="4450"/>
                              <a:pt x="893240" y="733"/>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prstClr val="white"/>
                          </a:solidFill>
                          <a:latin typeface="Lato Light" panose="020F0502020204030203"/>
                        </a:endParaRPr>
                      </a:p>
                    </p:txBody>
                  </p:sp>
                </p:grpSp>
              </p:grpSp>
              <p:sp>
                <p:nvSpPr>
                  <p:cNvPr id="80" name="Oval 79"/>
                  <p:cNvSpPr/>
                  <p:nvPr/>
                </p:nvSpPr>
                <p:spPr>
                  <a:xfrm>
                    <a:off x="6679010" y="1013941"/>
                    <a:ext cx="1347390" cy="134739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a:endParaRPr>
                  </a:p>
                </p:txBody>
              </p:sp>
              <p:grpSp>
                <p:nvGrpSpPr>
                  <p:cNvPr id="72" name="Group 71"/>
                  <p:cNvGrpSpPr/>
                  <p:nvPr/>
                </p:nvGrpSpPr>
                <p:grpSpPr>
                  <a:xfrm>
                    <a:off x="6127595" y="2389919"/>
                    <a:ext cx="463704" cy="547659"/>
                    <a:chOff x="2034209" y="149875"/>
                    <a:chExt cx="4552121" cy="5376280"/>
                  </a:xfrm>
                  <a:solidFill>
                    <a:schemeClr val="bg1"/>
                  </a:solidFill>
                </p:grpSpPr>
                <p:grpSp>
                  <p:nvGrpSpPr>
                    <p:cNvPr id="73" name="Group 72"/>
                    <p:cNvGrpSpPr/>
                    <p:nvPr/>
                  </p:nvGrpSpPr>
                  <p:grpSpPr>
                    <a:xfrm>
                      <a:off x="2034209" y="1601855"/>
                      <a:ext cx="4552121" cy="3924300"/>
                      <a:chOff x="2034209" y="1601855"/>
                      <a:chExt cx="4552121" cy="3924300"/>
                    </a:xfrm>
                    <a:grpFill/>
                  </p:grpSpPr>
                  <p:sp>
                    <p:nvSpPr>
                      <p:cNvPr id="75" name="Rectangle 74"/>
                      <p:cNvSpPr/>
                      <p:nvPr/>
                    </p:nvSpPr>
                    <p:spPr>
                      <a:xfrm>
                        <a:off x="5943600" y="1601855"/>
                        <a:ext cx="642730" cy="39243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a:endParaRPr>
                      </a:p>
                    </p:txBody>
                  </p:sp>
                  <p:sp>
                    <p:nvSpPr>
                      <p:cNvPr id="76" name="Rectangle 75"/>
                      <p:cNvSpPr/>
                      <p:nvPr/>
                    </p:nvSpPr>
                    <p:spPr>
                      <a:xfrm>
                        <a:off x="4966253" y="2617303"/>
                        <a:ext cx="642730" cy="2908852"/>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a:endParaRPr>
                      </a:p>
                    </p:txBody>
                  </p:sp>
                  <p:sp>
                    <p:nvSpPr>
                      <p:cNvPr id="77" name="Rectangle 76"/>
                      <p:cNvSpPr/>
                      <p:nvPr/>
                    </p:nvSpPr>
                    <p:spPr>
                      <a:xfrm>
                        <a:off x="3988905" y="3485320"/>
                        <a:ext cx="642730" cy="204083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a:endParaRPr>
                      </a:p>
                    </p:txBody>
                  </p:sp>
                  <p:sp>
                    <p:nvSpPr>
                      <p:cNvPr id="78" name="Rectangle 77"/>
                      <p:cNvSpPr/>
                      <p:nvPr/>
                    </p:nvSpPr>
                    <p:spPr>
                      <a:xfrm>
                        <a:off x="3011557" y="4022034"/>
                        <a:ext cx="642730" cy="1504121"/>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a:endParaRPr>
                      </a:p>
                    </p:txBody>
                  </p:sp>
                  <p:sp>
                    <p:nvSpPr>
                      <p:cNvPr id="79" name="Rectangle 78"/>
                      <p:cNvSpPr/>
                      <p:nvPr/>
                    </p:nvSpPr>
                    <p:spPr>
                      <a:xfrm>
                        <a:off x="2034209" y="4386470"/>
                        <a:ext cx="642730" cy="1139685"/>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a:endParaRPr>
                      </a:p>
                    </p:txBody>
                  </p:sp>
                </p:grpSp>
                <p:sp>
                  <p:nvSpPr>
                    <p:cNvPr id="74" name="Freeform 73"/>
                    <p:cNvSpPr/>
                    <p:nvPr/>
                  </p:nvSpPr>
                  <p:spPr>
                    <a:xfrm rot="2112090">
                      <a:off x="2955250" y="149875"/>
                      <a:ext cx="1972133" cy="4863798"/>
                    </a:xfrm>
                    <a:custGeom>
                      <a:avLst/>
                      <a:gdLst>
                        <a:gd name="connsiteX0" fmla="*/ 1369956 w 1972133"/>
                        <a:gd name="connsiteY0" fmla="*/ 0 h 4863798"/>
                        <a:gd name="connsiteX1" fmla="*/ 1972133 w 1972133"/>
                        <a:gd name="connsiteY1" fmla="*/ 914400 h 4863798"/>
                        <a:gd name="connsiteX2" fmla="*/ 1550574 w 1972133"/>
                        <a:gd name="connsiteY2" fmla="*/ 914400 h 4863798"/>
                        <a:gd name="connsiteX3" fmla="*/ 1554850 w 1972133"/>
                        <a:gd name="connsiteY3" fmla="*/ 936376 h 4863798"/>
                        <a:gd name="connsiteX4" fmla="*/ 89830 w 1972133"/>
                        <a:gd name="connsiteY4" fmla="*/ 4863798 h 4863798"/>
                        <a:gd name="connsiteX5" fmla="*/ 0 w 1972133"/>
                        <a:gd name="connsiteY5" fmla="*/ 4822576 h 4863798"/>
                        <a:gd name="connsiteX6" fmla="*/ 1238553 w 1972133"/>
                        <a:gd name="connsiteY6" fmla="*/ 961444 h 4863798"/>
                        <a:gd name="connsiteX7" fmla="*/ 1208376 w 1972133"/>
                        <a:gd name="connsiteY7" fmla="*/ 914400 h 4863798"/>
                        <a:gd name="connsiteX8" fmla="*/ 767779 w 1972133"/>
                        <a:gd name="connsiteY8" fmla="*/ 914400 h 486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2133" h="4863798">
                          <a:moveTo>
                            <a:pt x="1369956" y="0"/>
                          </a:moveTo>
                          <a:lnTo>
                            <a:pt x="1972133" y="914400"/>
                          </a:lnTo>
                          <a:lnTo>
                            <a:pt x="1550574" y="914400"/>
                          </a:lnTo>
                          <a:lnTo>
                            <a:pt x="1554850" y="936376"/>
                          </a:lnTo>
                          <a:cubicBezTo>
                            <a:pt x="1741780" y="2125767"/>
                            <a:pt x="714260" y="4052664"/>
                            <a:pt x="89830" y="4863798"/>
                          </a:cubicBezTo>
                          <a:lnTo>
                            <a:pt x="0" y="4822576"/>
                          </a:lnTo>
                          <a:cubicBezTo>
                            <a:pt x="860939" y="3561282"/>
                            <a:pt x="1658809" y="1714367"/>
                            <a:pt x="1238553" y="961444"/>
                          </a:cubicBezTo>
                          <a:lnTo>
                            <a:pt x="1208376" y="914400"/>
                          </a:lnTo>
                          <a:lnTo>
                            <a:pt x="767779" y="91440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a:endParaRPr>
                    </a:p>
                  </p:txBody>
                </p:sp>
              </p:grpSp>
              <p:sp>
                <p:nvSpPr>
                  <p:cNvPr id="64" name="Oval 63"/>
                  <p:cNvSpPr/>
                  <p:nvPr/>
                </p:nvSpPr>
                <p:spPr>
                  <a:xfrm>
                    <a:off x="7644618" y="2588860"/>
                    <a:ext cx="965982" cy="9659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a:endParaRPr>
                  </a:p>
                </p:txBody>
              </p:sp>
              <p:grpSp>
                <p:nvGrpSpPr>
                  <p:cNvPr id="40" name="Group 39"/>
                  <p:cNvGrpSpPr/>
                  <p:nvPr/>
                </p:nvGrpSpPr>
                <p:grpSpPr>
                  <a:xfrm>
                    <a:off x="7240904" y="4399549"/>
                    <a:ext cx="1031556" cy="1031556"/>
                    <a:chOff x="7250429" y="4409074"/>
                    <a:chExt cx="1031556" cy="1031556"/>
                  </a:xfrm>
                </p:grpSpPr>
                <p:sp>
                  <p:nvSpPr>
                    <p:cNvPr id="54" name="Oval 53"/>
                    <p:cNvSpPr/>
                    <p:nvPr/>
                  </p:nvSpPr>
                  <p:spPr>
                    <a:xfrm>
                      <a:off x="7250429" y="4409074"/>
                      <a:ext cx="1031556" cy="1031556"/>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a:endParaRPr>
                    </a:p>
                  </p:txBody>
                </p:sp>
                <p:sp>
                  <p:nvSpPr>
                    <p:cNvPr id="62" name="Rectangle 61"/>
                    <p:cNvSpPr/>
                    <p:nvPr/>
                  </p:nvSpPr>
                  <p:spPr>
                    <a:xfrm rot="5400000">
                      <a:off x="7895210" y="4950256"/>
                      <a:ext cx="20978" cy="6169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a:endParaRPr>
                    </a:p>
                  </p:txBody>
                </p:sp>
              </p:grpSp>
              <p:sp>
                <p:nvSpPr>
                  <p:cNvPr id="49" name="Oval 48"/>
                  <p:cNvSpPr/>
                  <p:nvPr/>
                </p:nvSpPr>
                <p:spPr>
                  <a:xfrm>
                    <a:off x="3930773" y="3887184"/>
                    <a:ext cx="958727" cy="95872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a:endParaRPr>
                  </a:p>
                </p:txBody>
              </p:sp>
              <p:grpSp>
                <p:nvGrpSpPr>
                  <p:cNvPr id="42" name="Group 41"/>
                  <p:cNvGrpSpPr/>
                  <p:nvPr/>
                </p:nvGrpSpPr>
                <p:grpSpPr>
                  <a:xfrm>
                    <a:off x="3323728" y="1979008"/>
                    <a:ext cx="1227326" cy="1227326"/>
                    <a:chOff x="3323728" y="1979008"/>
                    <a:chExt cx="1227326" cy="1227326"/>
                  </a:xfrm>
                </p:grpSpPr>
                <p:sp>
                  <p:nvSpPr>
                    <p:cNvPr id="43" name="Oval 42"/>
                    <p:cNvSpPr/>
                    <p:nvPr/>
                  </p:nvSpPr>
                  <p:spPr>
                    <a:xfrm>
                      <a:off x="3323728" y="1979008"/>
                      <a:ext cx="1227326" cy="1227326"/>
                    </a:xfrm>
                    <a:prstGeom prst="ellipse">
                      <a:avLst/>
                    </a:prstGeom>
                    <a:solidFill>
                      <a:srgbClr val="F66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a:endParaRPr>
                    </a:p>
                  </p:txBody>
                </p:sp>
                <p:grpSp>
                  <p:nvGrpSpPr>
                    <p:cNvPr id="46" name="Group 45"/>
                    <p:cNvGrpSpPr/>
                    <p:nvPr/>
                  </p:nvGrpSpPr>
                  <p:grpSpPr>
                    <a:xfrm>
                      <a:off x="3599929" y="2285999"/>
                      <a:ext cx="674926" cy="613341"/>
                      <a:chOff x="2929921" y="1468757"/>
                      <a:chExt cx="854396" cy="775206"/>
                    </a:xfrm>
                    <a:solidFill>
                      <a:schemeClr val="bg1"/>
                    </a:solidFill>
                  </p:grpSpPr>
                  <p:sp>
                    <p:nvSpPr>
                      <p:cNvPr id="47" name="Freeform 46"/>
                      <p:cNvSpPr/>
                      <p:nvPr/>
                    </p:nvSpPr>
                    <p:spPr>
                      <a:xfrm rot="5400000">
                        <a:off x="3189994" y="1253549"/>
                        <a:ext cx="379115" cy="809531"/>
                      </a:xfrm>
                      <a:custGeom>
                        <a:avLst/>
                        <a:gdLst>
                          <a:gd name="connsiteX0" fmla="*/ 446270 w 629193"/>
                          <a:gd name="connsiteY0" fmla="*/ 0 h 1343528"/>
                          <a:gd name="connsiteX1" fmla="*/ 554348 w 629193"/>
                          <a:gd name="connsiteY1" fmla="*/ 84370 h 1343528"/>
                          <a:gd name="connsiteX2" fmla="*/ 626349 w 629193"/>
                          <a:gd name="connsiteY2" fmla="*/ 140576 h 1343528"/>
                          <a:gd name="connsiteX3" fmla="*/ 567447 w 629193"/>
                          <a:gd name="connsiteY3" fmla="*/ 214450 h 1343528"/>
                          <a:gd name="connsiteX4" fmla="*/ 481990 w 629193"/>
                          <a:gd name="connsiteY4" fmla="*/ 321628 h 1343528"/>
                          <a:gd name="connsiteX5" fmla="*/ 472484 w 629193"/>
                          <a:gd name="connsiteY5" fmla="*/ 236031 h 1343528"/>
                          <a:gd name="connsiteX6" fmla="*/ 449511 w 629193"/>
                          <a:gd name="connsiteY6" fmla="*/ 242853 h 1343528"/>
                          <a:gd name="connsiteX7" fmla="*/ 131402 w 629193"/>
                          <a:gd name="connsiteY7" fmla="*/ 710297 h 1343528"/>
                          <a:gd name="connsiteX8" fmla="*/ 532458 w 629193"/>
                          <a:gd name="connsiteY8" fmla="*/ 1202375 h 1343528"/>
                          <a:gd name="connsiteX9" fmla="*/ 629193 w 629193"/>
                          <a:gd name="connsiteY9" fmla="*/ 1212127 h 1343528"/>
                          <a:gd name="connsiteX10" fmla="*/ 629193 w 629193"/>
                          <a:gd name="connsiteY10" fmla="*/ 1343528 h 1343528"/>
                          <a:gd name="connsiteX11" fmla="*/ 505976 w 629193"/>
                          <a:gd name="connsiteY11" fmla="*/ 1331108 h 1343528"/>
                          <a:gd name="connsiteX12" fmla="*/ 0 w 629193"/>
                          <a:gd name="connsiteY12" fmla="*/ 710297 h 1343528"/>
                          <a:gd name="connsiteX13" fmla="*/ 401329 w 629193"/>
                          <a:gd name="connsiteY13" fmla="*/ 120567 h 1343528"/>
                          <a:gd name="connsiteX14" fmla="*/ 457798 w 629193"/>
                          <a:gd name="connsiteY14" fmla="*/ 103797 h 1343528"/>
                          <a:gd name="connsiteX15" fmla="*/ 457722 w 629193"/>
                          <a:gd name="connsiteY15" fmla="*/ 103111 h 134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9193" h="1343528">
                            <a:moveTo>
                              <a:pt x="446270" y="0"/>
                            </a:moveTo>
                            <a:lnTo>
                              <a:pt x="554348" y="84370"/>
                            </a:lnTo>
                            <a:lnTo>
                              <a:pt x="626349" y="140576"/>
                            </a:lnTo>
                            <a:lnTo>
                              <a:pt x="567447" y="214450"/>
                            </a:lnTo>
                            <a:lnTo>
                              <a:pt x="481990" y="321628"/>
                            </a:lnTo>
                            <a:lnTo>
                              <a:pt x="472484" y="236031"/>
                            </a:lnTo>
                            <a:lnTo>
                              <a:pt x="449511" y="242853"/>
                            </a:lnTo>
                            <a:cubicBezTo>
                              <a:pt x="263223" y="316311"/>
                              <a:pt x="131402" y="497911"/>
                              <a:pt x="131402" y="710297"/>
                            </a:cubicBezTo>
                            <a:cubicBezTo>
                              <a:pt x="131402" y="953025"/>
                              <a:pt x="303576" y="1155540"/>
                              <a:pt x="532458" y="1202375"/>
                            </a:cubicBezTo>
                            <a:lnTo>
                              <a:pt x="629193" y="1212127"/>
                            </a:lnTo>
                            <a:lnTo>
                              <a:pt x="629193" y="1343528"/>
                            </a:lnTo>
                            <a:lnTo>
                              <a:pt x="505976" y="1331108"/>
                            </a:lnTo>
                            <a:cubicBezTo>
                              <a:pt x="217216" y="1272019"/>
                              <a:pt x="0" y="1016523"/>
                              <a:pt x="0" y="710297"/>
                            </a:cubicBezTo>
                            <a:cubicBezTo>
                              <a:pt x="0" y="442349"/>
                              <a:pt x="166306" y="213242"/>
                              <a:pt x="401329" y="120567"/>
                            </a:cubicBezTo>
                            <a:lnTo>
                              <a:pt x="457798" y="103797"/>
                            </a:lnTo>
                            <a:lnTo>
                              <a:pt x="457722" y="103111"/>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Lato Light" panose="020F0502020204030203"/>
                        </a:endParaRPr>
                      </a:p>
                    </p:txBody>
                  </p:sp>
                  <p:sp>
                    <p:nvSpPr>
                      <p:cNvPr id="48" name="Freeform 47"/>
                      <p:cNvSpPr/>
                      <p:nvPr/>
                    </p:nvSpPr>
                    <p:spPr>
                      <a:xfrm rot="5400000" flipH="1" flipV="1">
                        <a:off x="3145129" y="1649640"/>
                        <a:ext cx="379115" cy="809531"/>
                      </a:xfrm>
                      <a:custGeom>
                        <a:avLst/>
                        <a:gdLst>
                          <a:gd name="connsiteX0" fmla="*/ 446270 w 629193"/>
                          <a:gd name="connsiteY0" fmla="*/ 0 h 1343528"/>
                          <a:gd name="connsiteX1" fmla="*/ 554348 w 629193"/>
                          <a:gd name="connsiteY1" fmla="*/ 84370 h 1343528"/>
                          <a:gd name="connsiteX2" fmla="*/ 626349 w 629193"/>
                          <a:gd name="connsiteY2" fmla="*/ 140576 h 1343528"/>
                          <a:gd name="connsiteX3" fmla="*/ 567447 w 629193"/>
                          <a:gd name="connsiteY3" fmla="*/ 214450 h 1343528"/>
                          <a:gd name="connsiteX4" fmla="*/ 481990 w 629193"/>
                          <a:gd name="connsiteY4" fmla="*/ 321628 h 1343528"/>
                          <a:gd name="connsiteX5" fmla="*/ 472484 w 629193"/>
                          <a:gd name="connsiteY5" fmla="*/ 236031 h 1343528"/>
                          <a:gd name="connsiteX6" fmla="*/ 449511 w 629193"/>
                          <a:gd name="connsiteY6" fmla="*/ 242853 h 1343528"/>
                          <a:gd name="connsiteX7" fmla="*/ 131402 w 629193"/>
                          <a:gd name="connsiteY7" fmla="*/ 710297 h 1343528"/>
                          <a:gd name="connsiteX8" fmla="*/ 532458 w 629193"/>
                          <a:gd name="connsiteY8" fmla="*/ 1202375 h 1343528"/>
                          <a:gd name="connsiteX9" fmla="*/ 629193 w 629193"/>
                          <a:gd name="connsiteY9" fmla="*/ 1212127 h 1343528"/>
                          <a:gd name="connsiteX10" fmla="*/ 629193 w 629193"/>
                          <a:gd name="connsiteY10" fmla="*/ 1343528 h 1343528"/>
                          <a:gd name="connsiteX11" fmla="*/ 505976 w 629193"/>
                          <a:gd name="connsiteY11" fmla="*/ 1331108 h 1343528"/>
                          <a:gd name="connsiteX12" fmla="*/ 0 w 629193"/>
                          <a:gd name="connsiteY12" fmla="*/ 710297 h 1343528"/>
                          <a:gd name="connsiteX13" fmla="*/ 401329 w 629193"/>
                          <a:gd name="connsiteY13" fmla="*/ 120567 h 1343528"/>
                          <a:gd name="connsiteX14" fmla="*/ 457798 w 629193"/>
                          <a:gd name="connsiteY14" fmla="*/ 103797 h 1343528"/>
                          <a:gd name="connsiteX15" fmla="*/ 457722 w 629193"/>
                          <a:gd name="connsiteY15" fmla="*/ 103111 h 134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9193" h="1343528">
                            <a:moveTo>
                              <a:pt x="446270" y="0"/>
                            </a:moveTo>
                            <a:lnTo>
                              <a:pt x="554348" y="84370"/>
                            </a:lnTo>
                            <a:lnTo>
                              <a:pt x="626349" y="140576"/>
                            </a:lnTo>
                            <a:lnTo>
                              <a:pt x="567447" y="214450"/>
                            </a:lnTo>
                            <a:lnTo>
                              <a:pt x="481990" y="321628"/>
                            </a:lnTo>
                            <a:lnTo>
                              <a:pt x="472484" y="236031"/>
                            </a:lnTo>
                            <a:lnTo>
                              <a:pt x="449511" y="242853"/>
                            </a:lnTo>
                            <a:cubicBezTo>
                              <a:pt x="263223" y="316311"/>
                              <a:pt x="131402" y="497911"/>
                              <a:pt x="131402" y="710297"/>
                            </a:cubicBezTo>
                            <a:cubicBezTo>
                              <a:pt x="131402" y="953025"/>
                              <a:pt x="303576" y="1155540"/>
                              <a:pt x="532458" y="1202375"/>
                            </a:cubicBezTo>
                            <a:lnTo>
                              <a:pt x="629193" y="1212127"/>
                            </a:lnTo>
                            <a:lnTo>
                              <a:pt x="629193" y="1343528"/>
                            </a:lnTo>
                            <a:lnTo>
                              <a:pt x="505976" y="1331108"/>
                            </a:lnTo>
                            <a:cubicBezTo>
                              <a:pt x="217216" y="1272019"/>
                              <a:pt x="0" y="1016523"/>
                              <a:pt x="0" y="710297"/>
                            </a:cubicBezTo>
                            <a:cubicBezTo>
                              <a:pt x="0" y="442349"/>
                              <a:pt x="166306" y="213242"/>
                              <a:pt x="401329" y="120567"/>
                            </a:cubicBezTo>
                            <a:lnTo>
                              <a:pt x="457798" y="103797"/>
                            </a:lnTo>
                            <a:lnTo>
                              <a:pt x="457722" y="103111"/>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tx1"/>
                          </a:solidFill>
                          <a:latin typeface="Lato Light" panose="020F0502020204030203"/>
                        </a:endParaRPr>
                      </a:p>
                    </p:txBody>
                  </p:sp>
                </p:grpSp>
              </p:grpSp>
            </p:grpSp>
          </p:grpSp>
        </p:grpSp>
      </p:grpSp>
      <p:sp>
        <p:nvSpPr>
          <p:cNvPr id="108" name="Flowchart: Connector 107"/>
          <p:cNvSpPr/>
          <p:nvPr/>
        </p:nvSpPr>
        <p:spPr>
          <a:xfrm>
            <a:off x="3851421" y="1952719"/>
            <a:ext cx="373977" cy="442535"/>
          </a:xfrm>
          <a:prstGeom prst="flowChartConnector">
            <a:avLst/>
          </a:prstGeom>
          <a:solidFill>
            <a:srgbClr val="FDD3F9"/>
          </a:solidFill>
          <a:ln w="12700" cap="flat" cmpd="sng" algn="ctr">
            <a:noFill/>
            <a:prstDash val="solid"/>
            <a:miter lim="800000"/>
          </a:ln>
          <a:effectLst/>
        </p:spPr>
        <p:txBody>
          <a:bodyPr rtlCol="0" anchor="ctr"/>
          <a:lstStyle/>
          <a:p>
            <a:pPr algn="ctr" defTabSz="514350"/>
            <a:endParaRPr lang="en-US" sz="900" kern="0">
              <a:solidFill>
                <a:prstClr val="white"/>
              </a:solidFill>
              <a:latin typeface="Lato Light" panose="020F0502020204030203"/>
            </a:endParaRPr>
          </a:p>
        </p:txBody>
      </p:sp>
      <p:pic>
        <p:nvPicPr>
          <p:cNvPr id="10244" name="Picture 4" descr="Image result for immune system icon white"/>
          <p:cNvPicPr>
            <a:picLocks noChangeAspect="1" noChangeArrowheads="1"/>
          </p:cNvPicPr>
          <p:nvPr/>
        </p:nvPicPr>
        <p:blipFill>
          <a:blip r:embed="rId4" cstate="print">
            <a:biLevel thresh="25000"/>
            <a:extLst>
              <a:ext uri="{BEBA8EAE-BF5A-486C-A8C5-ECC9F3942E4B}">
                <a14:imgProps xmlns="" xmlns:a14="http://schemas.microsoft.com/office/drawing/2010/main">
                  <a14:imgLayer r:embed="rId5">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2679416" y="3128246"/>
            <a:ext cx="496669" cy="36753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AutoShape 8" descr="Image result for prevents diseases icon"/>
          <p:cNvSpPr>
            <a:spLocks noChangeAspect="1" noChangeArrowheads="1"/>
          </p:cNvSpPr>
          <p:nvPr/>
        </p:nvSpPr>
        <p:spPr bwMode="auto">
          <a:xfrm>
            <a:off x="155575" y="-144463"/>
            <a:ext cx="1195384" cy="1195388"/>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60" name="Picture 12" descr="Image result for prevents diseases icon"/>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colorTemperature colorTemp="3789"/>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4762853" y="2062626"/>
            <a:ext cx="1095521" cy="821641"/>
          </a:xfrm>
          <a:prstGeom prst="rect">
            <a:avLst/>
          </a:prstGeom>
          <a:noFill/>
          <a:extLst>
            <a:ext uri="{909E8E84-426E-40DD-AFC4-6F175D3DCCD1}">
              <a14:hiddenFill xmlns="" xmlns:a14="http://schemas.microsoft.com/office/drawing/2010/main">
                <a:solidFill>
                  <a:srgbClr val="FFFFFF"/>
                </a:solidFill>
              </a14:hiddenFill>
            </a:ext>
          </a:extLst>
        </p:spPr>
      </p:pic>
      <p:pic>
        <p:nvPicPr>
          <p:cNvPr id="2064" name="Picture 16" descr="Image result for body icon white"/>
          <p:cNvPicPr>
            <a:picLocks noChangeAspect="1" noChangeArrowheads="1"/>
          </p:cNvPicPr>
          <p:nvPr/>
        </p:nvPicPr>
        <p:blipFill>
          <a:blip r:embed="rId8" cstate="print">
            <a:lum bright="70000" contrast="-70000"/>
            <a:extLst>
              <a:ext uri="{28A0092B-C50C-407E-A947-70E740481C1C}">
                <a14:useLocalDpi xmlns="" xmlns:a14="http://schemas.microsoft.com/office/drawing/2010/main" val="0"/>
              </a:ext>
            </a:extLst>
          </a:blip>
          <a:srcRect/>
          <a:stretch>
            <a:fillRect/>
          </a:stretch>
        </p:blipFill>
        <p:spPr bwMode="auto">
          <a:xfrm>
            <a:off x="4534883" y="1386780"/>
            <a:ext cx="520327" cy="520327"/>
          </a:xfrm>
          <a:prstGeom prst="rect">
            <a:avLst/>
          </a:prstGeom>
          <a:noFill/>
        </p:spPr>
      </p:pic>
      <p:pic>
        <p:nvPicPr>
          <p:cNvPr id="1030" name="Picture 6" descr="Image result for weight loss icon"/>
          <p:cNvPicPr>
            <a:picLocks noChangeAspect="1" noChangeArrowheads="1"/>
          </p:cNvPicPr>
          <p:nvPr/>
        </p:nvPicPr>
        <p:blipFill>
          <a:blip r:embed="rId9" cstate="print">
            <a:duotone>
              <a:schemeClr val="accent3">
                <a:shade val="45000"/>
                <a:satMod val="135000"/>
              </a:schemeClr>
              <a:prstClr val="white"/>
            </a:duotone>
            <a:extLst>
              <a:ext uri="{BEBA8EAE-BF5A-486C-A8C5-ECC9F3942E4B}">
                <a14:imgProps xmlns="" xmlns:a14="http://schemas.microsoft.com/office/drawing/2010/main">
                  <a14:imgLayer r:embed="rId10">
                    <a14:imgEffect>
                      <a14:colorTemperature colorTemp="6087"/>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4728459" y="3317666"/>
            <a:ext cx="651344" cy="6513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64448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17525"/>
            <a:ext cx="3581400" cy="615553"/>
          </a:xfrm>
        </p:spPr>
        <p:txBody>
          <a:bodyPr/>
          <a:lstStyle/>
          <a:p>
            <a:r>
              <a:rPr lang="en-US" sz="2000" kern="1200" dirty="0" smtClean="0">
                <a:solidFill>
                  <a:srgbClr val="D25E9A"/>
                </a:solidFill>
                <a:latin typeface="Lato Light" panose="020F0502020204030203"/>
                <a:ea typeface="Lato Medium" panose="020F0502020204030203" pitchFamily="34" charset="0"/>
                <a:cs typeface="Lato Medium" panose="020F0502020204030203" pitchFamily="34" charset="0"/>
              </a:rPr>
              <a:t>PRODUCT OFFERING AND PRICING</a:t>
            </a:r>
            <a:endParaRPr lang="en-US" sz="2000" kern="1200" dirty="0">
              <a:solidFill>
                <a:srgbClr val="D25E9A"/>
              </a:solidFill>
              <a:latin typeface="Lato Light" panose="020F0502020204030203"/>
              <a:ea typeface="Lato Medium" panose="020F0502020204030203" pitchFamily="34" charset="0"/>
              <a:cs typeface="Lato Medium" panose="020F0502020204030203" pitchFamily="34" charset="0"/>
            </a:endParaRPr>
          </a:p>
        </p:txBody>
      </p:sp>
      <p:cxnSp>
        <p:nvCxnSpPr>
          <p:cNvPr id="4" name="Straight Connector 3"/>
          <p:cNvCxnSpPr/>
          <p:nvPr/>
        </p:nvCxnSpPr>
        <p:spPr>
          <a:xfrm>
            <a:off x="304800" y="441325"/>
            <a:ext cx="34290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9" name="Picture 2" descr="D:\проекты\upwork\ashish bhandari\Безымянный-3.e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91400" y="4784725"/>
            <a:ext cx="1614035" cy="21859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3" descr="D:\проекты\upwork\ashish bhandari\Безымянный-3.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0" y="1355725"/>
            <a:ext cx="1752600" cy="3096842"/>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90800" y="1584325"/>
            <a:ext cx="3200400" cy="2743200"/>
          </a:xfrm>
          <a:prstGeom prst="rect">
            <a:avLst/>
          </a:prstGeom>
        </p:spPr>
      </p:pic>
      <p:sp>
        <p:nvSpPr>
          <p:cNvPr id="5" name="TextBox 4"/>
          <p:cNvSpPr txBox="1"/>
          <p:nvPr/>
        </p:nvSpPr>
        <p:spPr>
          <a:xfrm>
            <a:off x="3276600" y="3992363"/>
            <a:ext cx="1828800" cy="707886"/>
          </a:xfrm>
          <a:prstGeom prst="rect">
            <a:avLst/>
          </a:prstGeom>
          <a:noFill/>
        </p:spPr>
        <p:txBody>
          <a:bodyPr wrap="square" rtlCol="0">
            <a:spAutoFit/>
          </a:bodyPr>
          <a:lstStyle/>
          <a:p>
            <a:endParaRPr lang="en-US" sz="1000" dirty="0" smtClean="0">
              <a:solidFill>
                <a:schemeClr val="tx1">
                  <a:lumMod val="50000"/>
                  <a:lumOff val="50000"/>
                </a:schemeClr>
              </a:solidFill>
              <a:latin typeface="Lato Light" panose="020F0502020204030203"/>
            </a:endParaRPr>
          </a:p>
          <a:p>
            <a:endParaRPr lang="en-US" sz="1000" dirty="0" smtClean="0">
              <a:solidFill>
                <a:schemeClr val="tx1">
                  <a:lumMod val="50000"/>
                  <a:lumOff val="50000"/>
                </a:schemeClr>
              </a:solidFill>
              <a:latin typeface="Lato Light" panose="020F0502020204030203"/>
            </a:endParaRPr>
          </a:p>
          <a:p>
            <a:endParaRPr lang="en-US" sz="1000" dirty="0" smtClean="0">
              <a:solidFill>
                <a:schemeClr val="tx1">
                  <a:lumMod val="50000"/>
                  <a:lumOff val="50000"/>
                </a:schemeClr>
              </a:solidFill>
              <a:latin typeface="Lato Light" panose="020F0502020204030203"/>
            </a:endParaRPr>
          </a:p>
          <a:p>
            <a:r>
              <a:rPr lang="en-US" sz="1000" dirty="0" smtClean="0">
                <a:solidFill>
                  <a:schemeClr val="tx1">
                    <a:lumMod val="50000"/>
                    <a:lumOff val="50000"/>
                  </a:schemeClr>
                </a:solidFill>
                <a:latin typeface="Lato Light" panose="020F0502020204030203"/>
              </a:rPr>
              <a:t>500ml       </a:t>
            </a:r>
            <a:r>
              <a:rPr lang="en-US" sz="1000" dirty="0" smtClean="0">
                <a:solidFill>
                  <a:schemeClr val="tx1">
                    <a:lumMod val="50000"/>
                    <a:lumOff val="50000"/>
                  </a:schemeClr>
                </a:solidFill>
                <a:latin typeface="Lato Light" panose="020F0502020204030203"/>
              </a:rPr>
              <a:t>1.5L           330ml</a:t>
            </a:r>
            <a:endParaRPr lang="en-US" sz="1000" dirty="0">
              <a:solidFill>
                <a:schemeClr val="tx1">
                  <a:lumMod val="50000"/>
                  <a:lumOff val="50000"/>
                </a:schemeClr>
              </a:solidFill>
              <a:latin typeface="Lato Light" panose="020F0502020204030203"/>
            </a:endParaRPr>
          </a:p>
        </p:txBody>
      </p:sp>
      <p:sp>
        <p:nvSpPr>
          <p:cNvPr id="10" name="TextBox 9"/>
          <p:cNvSpPr txBox="1"/>
          <p:nvPr/>
        </p:nvSpPr>
        <p:spPr>
          <a:xfrm>
            <a:off x="1066800" y="4022725"/>
            <a:ext cx="1447800" cy="707886"/>
          </a:xfrm>
          <a:prstGeom prst="rect">
            <a:avLst/>
          </a:prstGeom>
          <a:noFill/>
        </p:spPr>
        <p:txBody>
          <a:bodyPr wrap="square" rtlCol="0">
            <a:spAutoFit/>
          </a:bodyPr>
          <a:lstStyle/>
          <a:p>
            <a:endParaRPr lang="en-US" sz="1000" dirty="0" smtClean="0">
              <a:solidFill>
                <a:schemeClr val="tx1">
                  <a:lumMod val="50000"/>
                  <a:lumOff val="50000"/>
                </a:schemeClr>
              </a:solidFill>
              <a:latin typeface="Lato Light" panose="020F0502020204030203"/>
            </a:endParaRPr>
          </a:p>
          <a:p>
            <a:endParaRPr lang="en-US" sz="1000" dirty="0" smtClean="0">
              <a:solidFill>
                <a:schemeClr val="tx1">
                  <a:lumMod val="50000"/>
                  <a:lumOff val="50000"/>
                </a:schemeClr>
              </a:solidFill>
              <a:latin typeface="Lato Light" panose="020F0502020204030203"/>
            </a:endParaRPr>
          </a:p>
          <a:p>
            <a:r>
              <a:rPr lang="en-US" sz="1000" dirty="0" smtClean="0">
                <a:solidFill>
                  <a:schemeClr val="tx1">
                    <a:lumMod val="50000"/>
                    <a:lumOff val="50000"/>
                  </a:schemeClr>
                </a:solidFill>
                <a:latin typeface="Lato Light" panose="020F0502020204030203"/>
              </a:rPr>
              <a:t>5 </a:t>
            </a:r>
            <a:r>
              <a:rPr lang="en-US" sz="1000" dirty="0" smtClean="0">
                <a:solidFill>
                  <a:schemeClr val="tx1">
                    <a:lumMod val="50000"/>
                    <a:lumOff val="50000"/>
                  </a:schemeClr>
                </a:solidFill>
                <a:latin typeface="Lato Light" panose="020F0502020204030203"/>
              </a:rPr>
              <a:t>Gallon BPA Free Bottle</a:t>
            </a:r>
            <a:endParaRPr lang="en-US" sz="1000" dirty="0">
              <a:solidFill>
                <a:schemeClr val="tx1">
                  <a:lumMod val="50000"/>
                  <a:lumOff val="50000"/>
                </a:schemeClr>
              </a:solidFill>
              <a:latin typeface="Lato Light" panose="020F0502020204030203"/>
            </a:endParaRPr>
          </a:p>
        </p:txBody>
      </p:sp>
      <p:sp>
        <p:nvSpPr>
          <p:cNvPr id="6" name="TextBox 5"/>
          <p:cNvSpPr txBox="1"/>
          <p:nvPr/>
        </p:nvSpPr>
        <p:spPr>
          <a:xfrm>
            <a:off x="4876800" y="1431925"/>
            <a:ext cx="3886200" cy="1938992"/>
          </a:xfrm>
          <a:prstGeom prst="rect">
            <a:avLst/>
          </a:prstGeom>
          <a:noFill/>
        </p:spPr>
        <p:txBody>
          <a:bodyPr wrap="square" rtlCol="0">
            <a:spAutoFit/>
          </a:bodyPr>
          <a:lstStyle/>
          <a:p>
            <a:pPr marL="1085850" lvl="2" indent="-171450" algn="just">
              <a:buFont typeface="Arial" panose="020B0604020202020204" pitchFamily="34" charset="0"/>
              <a:buChar char="•"/>
            </a:pPr>
            <a:r>
              <a:rPr lang="en-US" sz="1000" b="1" dirty="0" smtClean="0">
                <a:solidFill>
                  <a:schemeClr val="tx1">
                    <a:lumMod val="50000"/>
                    <a:lumOff val="50000"/>
                  </a:schemeClr>
                </a:solidFill>
                <a:latin typeface="Lato Light" panose="020F0502020204030203"/>
              </a:rPr>
              <a:t>5 Gallon </a:t>
            </a:r>
            <a:r>
              <a:rPr lang="en-US" sz="1000" b="1" dirty="0">
                <a:solidFill>
                  <a:schemeClr val="tx1">
                    <a:lumMod val="50000"/>
                    <a:lumOff val="50000"/>
                  </a:schemeClr>
                </a:solidFill>
                <a:latin typeface="Lato Light" panose="020F0502020204030203"/>
              </a:rPr>
              <a:t>water </a:t>
            </a:r>
            <a:r>
              <a:rPr lang="en-US" sz="1000" dirty="0">
                <a:solidFill>
                  <a:schemeClr val="tx1">
                    <a:lumMod val="50000"/>
                    <a:lumOff val="50000"/>
                  </a:schemeClr>
                </a:solidFill>
                <a:latin typeface="Lato Light" panose="020F0502020204030203"/>
              </a:rPr>
              <a:t>packed in special BPA free </a:t>
            </a:r>
            <a:r>
              <a:rPr lang="en-US" sz="1000" dirty="0" smtClean="0">
                <a:solidFill>
                  <a:schemeClr val="tx1">
                    <a:lumMod val="50000"/>
                    <a:lumOff val="50000"/>
                  </a:schemeClr>
                </a:solidFill>
                <a:latin typeface="Lato Light" panose="020F0502020204030203"/>
              </a:rPr>
              <a:t>bottles</a:t>
            </a:r>
            <a:r>
              <a:rPr lang="en-US" sz="1000" dirty="0" smtClean="0">
                <a:solidFill>
                  <a:schemeClr val="tx1">
                    <a:lumMod val="50000"/>
                    <a:lumOff val="50000"/>
                  </a:schemeClr>
                </a:solidFill>
                <a:latin typeface="Lato Light" panose="020F0502020204030203"/>
              </a:rPr>
              <a:t> come is 3 variants </a:t>
            </a:r>
          </a:p>
          <a:p>
            <a:pPr marL="1143000" lvl="2" indent="-228600" algn="just">
              <a:buFont typeface="+mj-lt"/>
              <a:buAutoNum type="arabicPeriod"/>
            </a:pPr>
            <a:r>
              <a:rPr lang="en-US" sz="1000" dirty="0" err="1" smtClean="0">
                <a:solidFill>
                  <a:schemeClr val="tx1">
                    <a:lumMod val="50000"/>
                    <a:lumOff val="50000"/>
                  </a:schemeClr>
                </a:solidFill>
                <a:latin typeface="Lato Light" panose="020F0502020204030203"/>
              </a:rPr>
              <a:t>Aed</a:t>
            </a:r>
            <a:r>
              <a:rPr lang="en-US" sz="1000" dirty="0" smtClean="0">
                <a:solidFill>
                  <a:schemeClr val="tx1">
                    <a:lumMod val="50000"/>
                    <a:lumOff val="50000"/>
                  </a:schemeClr>
                </a:solidFill>
                <a:latin typeface="Lato Light" panose="020F0502020204030203"/>
              </a:rPr>
              <a:t> 100 for 10 coupons (</a:t>
            </a:r>
            <a:r>
              <a:rPr lang="en-US" sz="1000" dirty="0" err="1" smtClean="0">
                <a:solidFill>
                  <a:schemeClr val="tx1">
                    <a:lumMod val="50000"/>
                    <a:lumOff val="50000"/>
                  </a:schemeClr>
                </a:solidFill>
                <a:latin typeface="Lato Light" panose="020F0502020204030203"/>
              </a:rPr>
              <a:t>Aed</a:t>
            </a:r>
            <a:r>
              <a:rPr lang="en-US" sz="1000" dirty="0" smtClean="0">
                <a:solidFill>
                  <a:schemeClr val="tx1">
                    <a:lumMod val="50000"/>
                    <a:lumOff val="50000"/>
                  </a:schemeClr>
                </a:solidFill>
                <a:latin typeface="Lato Light" panose="020F0502020204030203"/>
              </a:rPr>
              <a:t> 10/bottle)</a:t>
            </a:r>
          </a:p>
          <a:p>
            <a:pPr marL="1143000" lvl="2" indent="-228600" algn="just">
              <a:buFont typeface="+mj-lt"/>
              <a:buAutoNum type="arabicPeriod"/>
            </a:pPr>
            <a:r>
              <a:rPr lang="en-US" sz="1000" dirty="0" err="1" smtClean="0">
                <a:solidFill>
                  <a:schemeClr val="tx1">
                    <a:lumMod val="50000"/>
                    <a:lumOff val="50000"/>
                  </a:schemeClr>
                </a:solidFill>
                <a:latin typeface="Lato Light" panose="020F0502020204030203"/>
              </a:rPr>
              <a:t>Aed</a:t>
            </a:r>
            <a:r>
              <a:rPr lang="en-US" sz="1000" dirty="0" smtClean="0">
                <a:solidFill>
                  <a:schemeClr val="tx1">
                    <a:lumMod val="50000"/>
                    <a:lumOff val="50000"/>
                  </a:schemeClr>
                </a:solidFill>
                <a:latin typeface="Lato Light" panose="020F0502020204030203"/>
              </a:rPr>
              <a:t> 200 for 24 coupons (</a:t>
            </a:r>
            <a:r>
              <a:rPr lang="en-US" sz="1000" dirty="0" err="1" smtClean="0">
                <a:solidFill>
                  <a:schemeClr val="tx1">
                    <a:lumMod val="50000"/>
                    <a:lumOff val="50000"/>
                  </a:schemeClr>
                </a:solidFill>
                <a:latin typeface="Lato Light" panose="020F0502020204030203"/>
              </a:rPr>
              <a:t>Aed</a:t>
            </a:r>
            <a:r>
              <a:rPr lang="en-US" sz="1000" dirty="0" smtClean="0">
                <a:solidFill>
                  <a:schemeClr val="tx1">
                    <a:lumMod val="50000"/>
                    <a:lumOff val="50000"/>
                  </a:schemeClr>
                </a:solidFill>
                <a:latin typeface="Lato Light" panose="020F0502020204030203"/>
              </a:rPr>
              <a:t> 8.33/bottle)</a:t>
            </a:r>
          </a:p>
          <a:p>
            <a:pPr marL="1143000" lvl="2" indent="-228600" algn="just">
              <a:buFont typeface="+mj-lt"/>
              <a:buAutoNum type="arabicPeriod"/>
            </a:pPr>
            <a:r>
              <a:rPr lang="en-US" sz="1000" dirty="0" err="1" smtClean="0">
                <a:solidFill>
                  <a:schemeClr val="tx1">
                    <a:lumMod val="50000"/>
                    <a:lumOff val="50000"/>
                  </a:schemeClr>
                </a:solidFill>
                <a:latin typeface="Lato Light" panose="020F0502020204030203"/>
              </a:rPr>
              <a:t>Aed</a:t>
            </a:r>
            <a:r>
              <a:rPr lang="en-US" sz="1000" dirty="0" smtClean="0">
                <a:solidFill>
                  <a:schemeClr val="tx1">
                    <a:lumMod val="50000"/>
                    <a:lumOff val="50000"/>
                  </a:schemeClr>
                </a:solidFill>
                <a:latin typeface="Lato Light" panose="020F0502020204030203"/>
              </a:rPr>
              <a:t> 350 for 44 coupons (</a:t>
            </a:r>
            <a:r>
              <a:rPr lang="en-US" sz="1000" dirty="0" err="1" smtClean="0">
                <a:solidFill>
                  <a:schemeClr val="tx1">
                    <a:lumMod val="50000"/>
                    <a:lumOff val="50000"/>
                  </a:schemeClr>
                </a:solidFill>
                <a:latin typeface="Lato Light" panose="020F0502020204030203"/>
              </a:rPr>
              <a:t>Aed</a:t>
            </a:r>
            <a:r>
              <a:rPr lang="en-US" sz="1000" dirty="0" smtClean="0">
                <a:solidFill>
                  <a:schemeClr val="tx1">
                    <a:lumMod val="50000"/>
                    <a:lumOff val="50000"/>
                  </a:schemeClr>
                </a:solidFill>
                <a:latin typeface="Lato Light" panose="020F0502020204030203"/>
              </a:rPr>
              <a:t> 7.95/bottle)</a:t>
            </a:r>
          </a:p>
          <a:p>
            <a:pPr marL="1143000" lvl="2" indent="-228600" algn="just">
              <a:buFont typeface="+mj-lt"/>
              <a:buAutoNum type="arabicPeriod"/>
            </a:pPr>
            <a:endParaRPr lang="en-US" sz="1000" dirty="0" smtClean="0">
              <a:solidFill>
                <a:schemeClr val="tx1">
                  <a:lumMod val="50000"/>
                  <a:lumOff val="50000"/>
                </a:schemeClr>
              </a:solidFill>
              <a:latin typeface="Lato Light" panose="020F0502020204030203"/>
            </a:endParaRPr>
          </a:p>
          <a:p>
            <a:pPr marL="1085850" lvl="2" indent="-171450" algn="just">
              <a:buFont typeface="Arial" panose="020B0604020202020204" pitchFamily="34" charset="0"/>
              <a:buChar char="•"/>
            </a:pPr>
            <a:r>
              <a:rPr lang="en-US" sz="1000" b="1" dirty="0" smtClean="0">
                <a:solidFill>
                  <a:schemeClr val="tx1">
                    <a:lumMod val="50000"/>
                    <a:lumOff val="50000"/>
                  </a:schemeClr>
                </a:solidFill>
                <a:latin typeface="Lato Light" panose="020F0502020204030203"/>
              </a:rPr>
              <a:t>330 </a:t>
            </a:r>
            <a:r>
              <a:rPr lang="en-US" sz="1000" b="1" dirty="0">
                <a:solidFill>
                  <a:schemeClr val="tx1">
                    <a:lumMod val="50000"/>
                    <a:lumOff val="50000"/>
                  </a:schemeClr>
                </a:solidFill>
                <a:latin typeface="Lato Light" panose="020F0502020204030203"/>
              </a:rPr>
              <a:t>ml </a:t>
            </a:r>
            <a:r>
              <a:rPr lang="en-US" sz="1000" dirty="0">
                <a:solidFill>
                  <a:schemeClr val="tx1">
                    <a:lumMod val="50000"/>
                    <a:lumOff val="50000"/>
                  </a:schemeClr>
                </a:solidFill>
                <a:latin typeface="Lato Light" panose="020F0502020204030203"/>
              </a:rPr>
              <a:t>X 12 bottle pack for AED 8 per </a:t>
            </a:r>
            <a:r>
              <a:rPr lang="en-US" sz="1000" dirty="0" smtClean="0">
                <a:solidFill>
                  <a:schemeClr val="tx1">
                    <a:lumMod val="50000"/>
                    <a:lumOff val="50000"/>
                  </a:schemeClr>
                </a:solidFill>
                <a:latin typeface="Lato Light" panose="020F0502020204030203"/>
              </a:rPr>
              <a:t>pack</a:t>
            </a:r>
          </a:p>
          <a:p>
            <a:pPr marL="1085850" lvl="2" indent="-171450" algn="just">
              <a:buFont typeface="Arial" panose="020B0604020202020204" pitchFamily="34" charset="0"/>
              <a:buChar char="•"/>
            </a:pPr>
            <a:r>
              <a:rPr lang="en-US" sz="1000" b="1" dirty="0" smtClean="0">
                <a:solidFill>
                  <a:schemeClr val="tx1">
                    <a:lumMod val="50000"/>
                    <a:lumOff val="50000"/>
                  </a:schemeClr>
                </a:solidFill>
                <a:latin typeface="Lato Light" panose="020F0502020204030203"/>
              </a:rPr>
              <a:t>500 </a:t>
            </a:r>
            <a:r>
              <a:rPr lang="en-US" sz="1000" b="1" dirty="0">
                <a:solidFill>
                  <a:schemeClr val="tx1">
                    <a:lumMod val="50000"/>
                    <a:lumOff val="50000"/>
                  </a:schemeClr>
                </a:solidFill>
                <a:latin typeface="Lato Light" panose="020F0502020204030203"/>
              </a:rPr>
              <a:t>ml </a:t>
            </a:r>
            <a:r>
              <a:rPr lang="en-US" sz="1000" dirty="0">
                <a:solidFill>
                  <a:schemeClr val="tx1">
                    <a:lumMod val="50000"/>
                    <a:lumOff val="50000"/>
                  </a:schemeClr>
                </a:solidFill>
                <a:latin typeface="Lato Light" panose="020F0502020204030203"/>
              </a:rPr>
              <a:t>X 12 bottle pack for AED 8 per </a:t>
            </a:r>
            <a:r>
              <a:rPr lang="en-US" sz="1000" dirty="0" smtClean="0">
                <a:solidFill>
                  <a:schemeClr val="tx1">
                    <a:lumMod val="50000"/>
                    <a:lumOff val="50000"/>
                  </a:schemeClr>
                </a:solidFill>
                <a:latin typeface="Lato Light" panose="020F0502020204030203"/>
              </a:rPr>
              <a:t>pack</a:t>
            </a:r>
          </a:p>
          <a:p>
            <a:pPr marL="1085850" lvl="2" indent="-171450" algn="just">
              <a:buFont typeface="Arial" panose="020B0604020202020204" pitchFamily="34" charset="0"/>
              <a:buChar char="•"/>
            </a:pPr>
            <a:r>
              <a:rPr lang="en-US" sz="1000" b="1" dirty="0" smtClean="0">
                <a:solidFill>
                  <a:schemeClr val="tx1">
                    <a:lumMod val="50000"/>
                    <a:lumOff val="50000"/>
                  </a:schemeClr>
                </a:solidFill>
                <a:latin typeface="Lato Light" panose="020F0502020204030203"/>
              </a:rPr>
              <a:t>1.5 L</a:t>
            </a:r>
            <a:r>
              <a:rPr lang="en-US" sz="1000" dirty="0" smtClean="0">
                <a:solidFill>
                  <a:schemeClr val="tx1">
                    <a:lumMod val="50000"/>
                    <a:lumOff val="50000"/>
                  </a:schemeClr>
                </a:solidFill>
                <a:latin typeface="Lato Light" panose="020F0502020204030203"/>
              </a:rPr>
              <a:t> </a:t>
            </a:r>
            <a:r>
              <a:rPr lang="en-US" sz="1000" dirty="0">
                <a:solidFill>
                  <a:schemeClr val="tx1">
                    <a:lumMod val="50000"/>
                    <a:lumOff val="50000"/>
                  </a:schemeClr>
                </a:solidFill>
                <a:latin typeface="Lato Light" panose="020F0502020204030203"/>
              </a:rPr>
              <a:t>X 6 bottle pack for AED 8 per </a:t>
            </a:r>
            <a:r>
              <a:rPr lang="en-US" sz="1000" dirty="0" smtClean="0">
                <a:solidFill>
                  <a:schemeClr val="tx1">
                    <a:lumMod val="50000"/>
                    <a:lumOff val="50000"/>
                  </a:schemeClr>
                </a:solidFill>
                <a:latin typeface="Lato Light" panose="020F0502020204030203"/>
              </a:rPr>
              <a:t>pack</a:t>
            </a:r>
          </a:p>
          <a:p>
            <a:pPr marL="1085850" lvl="2" indent="-171450" algn="just">
              <a:buFont typeface="Arial" panose="020B0604020202020204" pitchFamily="34" charset="0"/>
              <a:buChar char="•"/>
            </a:pPr>
            <a:r>
              <a:rPr lang="en-US" sz="1000" b="1" dirty="0" smtClean="0">
                <a:solidFill>
                  <a:schemeClr val="tx1">
                    <a:lumMod val="50000"/>
                    <a:lumOff val="50000"/>
                  </a:schemeClr>
                </a:solidFill>
                <a:latin typeface="Lato Light" panose="020F0502020204030203"/>
              </a:rPr>
              <a:t>Hot/Cold Dispenser </a:t>
            </a:r>
            <a:r>
              <a:rPr lang="en-US" sz="1000" dirty="0" smtClean="0">
                <a:solidFill>
                  <a:schemeClr val="tx1">
                    <a:lumMod val="50000"/>
                    <a:lumOff val="50000"/>
                  </a:schemeClr>
                </a:solidFill>
                <a:latin typeface="Lato Light" panose="020F0502020204030203"/>
              </a:rPr>
              <a:t>- </a:t>
            </a:r>
            <a:r>
              <a:rPr lang="en-US" sz="1000" dirty="0">
                <a:solidFill>
                  <a:schemeClr val="tx1">
                    <a:lumMod val="50000"/>
                    <a:lumOff val="50000"/>
                  </a:schemeClr>
                </a:solidFill>
                <a:latin typeface="Lato Light" panose="020F0502020204030203"/>
              </a:rPr>
              <a:t>AED 335 </a:t>
            </a:r>
            <a:endParaRPr lang="en-US" sz="1000" dirty="0" smtClean="0">
              <a:solidFill>
                <a:schemeClr val="tx1">
                  <a:lumMod val="50000"/>
                  <a:lumOff val="50000"/>
                </a:schemeClr>
              </a:solidFill>
              <a:latin typeface="Lato Light" panose="020F0502020204030203"/>
            </a:endParaRPr>
          </a:p>
          <a:p>
            <a:pPr marL="1085850" lvl="2" indent="-171450" algn="just">
              <a:buFont typeface="Arial" panose="020B0604020202020204" pitchFamily="34" charset="0"/>
              <a:buChar char="•"/>
            </a:pPr>
            <a:r>
              <a:rPr lang="en-US" sz="1000" b="1" dirty="0" smtClean="0">
                <a:solidFill>
                  <a:schemeClr val="tx1">
                    <a:lumMod val="50000"/>
                    <a:lumOff val="50000"/>
                  </a:schemeClr>
                </a:solidFill>
                <a:latin typeface="Lato Light" panose="020F0502020204030203"/>
              </a:rPr>
              <a:t>Counter </a:t>
            </a:r>
            <a:r>
              <a:rPr lang="en-US" sz="1000" b="1" dirty="0">
                <a:solidFill>
                  <a:schemeClr val="tx1">
                    <a:lumMod val="50000"/>
                    <a:lumOff val="50000"/>
                  </a:schemeClr>
                </a:solidFill>
                <a:latin typeface="Lato Light" panose="020F0502020204030203"/>
              </a:rPr>
              <a:t>top </a:t>
            </a:r>
            <a:r>
              <a:rPr lang="en-US" sz="1000" b="1" dirty="0" smtClean="0">
                <a:solidFill>
                  <a:schemeClr val="tx1">
                    <a:lumMod val="50000"/>
                    <a:lumOff val="50000"/>
                  </a:schemeClr>
                </a:solidFill>
                <a:latin typeface="Lato Light" panose="020F0502020204030203"/>
              </a:rPr>
              <a:t>Dispenser </a:t>
            </a:r>
            <a:r>
              <a:rPr lang="en-US" sz="1000" dirty="0" smtClean="0">
                <a:solidFill>
                  <a:schemeClr val="tx1">
                    <a:lumMod val="50000"/>
                    <a:lumOff val="50000"/>
                  </a:schemeClr>
                </a:solidFill>
                <a:latin typeface="Lato Light" panose="020F0502020204030203"/>
              </a:rPr>
              <a:t>- AED </a:t>
            </a:r>
            <a:r>
              <a:rPr lang="en-US" sz="1000" dirty="0">
                <a:solidFill>
                  <a:schemeClr val="tx1">
                    <a:lumMod val="50000"/>
                    <a:lumOff val="50000"/>
                  </a:schemeClr>
                </a:solidFill>
                <a:latin typeface="Lato Light" panose="020F0502020204030203"/>
              </a:rPr>
              <a:t>35</a:t>
            </a:r>
          </a:p>
          <a:p>
            <a:endParaRPr lang="en-US" sz="1000" dirty="0">
              <a:latin typeface="Lato Light" panose="020F0502020204030203"/>
            </a:endParaRPr>
          </a:p>
        </p:txBody>
      </p:sp>
    </p:spTree>
    <p:extLst>
      <p:ext uri="{BB962C8B-B14F-4D97-AF65-F5344CB8AC3E}">
        <p14:creationId xmlns="" xmlns:p14="http://schemas.microsoft.com/office/powerpoint/2010/main" val="2798255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17525"/>
            <a:ext cx="2286000" cy="307777"/>
          </a:xfrm>
        </p:spPr>
        <p:txBody>
          <a:bodyPr/>
          <a:lstStyle/>
          <a:p>
            <a:r>
              <a:rPr lang="en-US" sz="2000" kern="1200" dirty="0" smtClean="0">
                <a:solidFill>
                  <a:srgbClr val="D25E9A"/>
                </a:solidFill>
                <a:latin typeface="Lato Light" panose="020F0502020204030203"/>
                <a:ea typeface="Lato Medium" panose="020F0502020204030203" pitchFamily="34" charset="0"/>
                <a:cs typeface="Lato Medium" panose="020F0502020204030203" pitchFamily="34" charset="0"/>
              </a:rPr>
              <a:t>TESTIMONIALS</a:t>
            </a:r>
            <a:endParaRPr lang="en-US" sz="2000" kern="1200" dirty="0">
              <a:solidFill>
                <a:srgbClr val="D25E9A"/>
              </a:solidFill>
              <a:latin typeface="Lato Light" panose="020F0502020204030203"/>
              <a:ea typeface="Lato Medium" panose="020F0502020204030203" pitchFamily="34" charset="0"/>
              <a:cs typeface="Lato Medium" panose="020F0502020204030203" pitchFamily="34" charset="0"/>
            </a:endParaRPr>
          </a:p>
        </p:txBody>
      </p:sp>
      <p:cxnSp>
        <p:nvCxnSpPr>
          <p:cNvPr id="4" name="Straight Connector 3"/>
          <p:cNvCxnSpPr/>
          <p:nvPr/>
        </p:nvCxnSpPr>
        <p:spPr>
          <a:xfrm>
            <a:off x="304800" y="441325"/>
            <a:ext cx="15240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9" name="Picture 2" descr="D:\проекты\upwork\ashish bhandari\Безымянный-3.e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91400" y="4784725"/>
            <a:ext cx="1614035" cy="21859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4" name="Group 13"/>
          <p:cNvGrpSpPr/>
          <p:nvPr/>
        </p:nvGrpSpPr>
        <p:grpSpPr>
          <a:xfrm>
            <a:off x="2438400" y="1050925"/>
            <a:ext cx="4233655" cy="3346604"/>
            <a:chOff x="1872857" y="1397200"/>
            <a:chExt cx="5282040" cy="4114593"/>
          </a:xfrm>
        </p:grpSpPr>
        <p:grpSp>
          <p:nvGrpSpPr>
            <p:cNvPr id="19" name="Group 18"/>
            <p:cNvGrpSpPr/>
            <p:nvPr/>
          </p:nvGrpSpPr>
          <p:grpSpPr>
            <a:xfrm>
              <a:off x="3240677" y="1397200"/>
              <a:ext cx="2546400" cy="2140225"/>
              <a:chOff x="3582060" y="1397200"/>
              <a:chExt cx="2546400" cy="2140225"/>
            </a:xfrm>
          </p:grpSpPr>
          <p:grpSp>
            <p:nvGrpSpPr>
              <p:cNvPr id="31" name="Group 30"/>
              <p:cNvGrpSpPr/>
              <p:nvPr/>
            </p:nvGrpSpPr>
            <p:grpSpPr>
              <a:xfrm rot="11676342">
                <a:off x="3582060" y="1397200"/>
                <a:ext cx="2546400" cy="2140225"/>
                <a:chOff x="5302112" y="1663147"/>
                <a:chExt cx="2160105" cy="1815548"/>
              </a:xfrm>
            </p:grpSpPr>
            <p:sp>
              <p:nvSpPr>
                <p:cNvPr id="33" name="Oval Callout 32"/>
                <p:cNvSpPr/>
                <p:nvPr/>
              </p:nvSpPr>
              <p:spPr>
                <a:xfrm>
                  <a:off x="5302112" y="1663147"/>
                  <a:ext cx="2160105" cy="1815548"/>
                </a:xfrm>
                <a:prstGeom prst="wedgeEllipseCallout">
                  <a:avLst>
                    <a:gd name="adj1" fmla="val -52121"/>
                    <a:gd name="adj2" fmla="val 5009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4" name="Oval Callout 33"/>
                <p:cNvSpPr/>
                <p:nvPr/>
              </p:nvSpPr>
              <p:spPr>
                <a:xfrm>
                  <a:off x="5464856" y="1663147"/>
                  <a:ext cx="1997361" cy="1678763"/>
                </a:xfrm>
                <a:prstGeom prst="wedgeEllipseCallout">
                  <a:avLst>
                    <a:gd name="adj1" fmla="val -52121"/>
                    <a:gd name="adj2" fmla="val 50091"/>
                  </a:avLst>
                </a:prstGeom>
                <a:gradFill flip="none" rotWithShape="1">
                  <a:gsLst>
                    <a:gs pos="49000">
                      <a:schemeClr val="bg1"/>
                    </a:gs>
                    <a:gs pos="88000">
                      <a:schemeClr val="bg1">
                        <a:lumMod val="85000"/>
                      </a:schemeClr>
                    </a:gs>
                  </a:gsLst>
                  <a:lin ang="12600000" scaled="0"/>
                  <a:tileRect/>
                </a:gra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sp>
            <p:nvSpPr>
              <p:cNvPr id="32" name="TextBox 31"/>
              <p:cNvSpPr txBox="1"/>
              <p:nvPr/>
            </p:nvSpPr>
            <p:spPr>
              <a:xfrm>
                <a:off x="3717086" y="2038675"/>
                <a:ext cx="2087107" cy="794653"/>
              </a:xfrm>
              <a:prstGeom prst="rect">
                <a:avLst/>
              </a:prstGeom>
              <a:noFill/>
            </p:spPr>
            <p:txBody>
              <a:bodyPr wrap="square" rtlCol="0">
                <a:spAutoFit/>
              </a:bodyPr>
              <a:lstStyle/>
              <a:p>
                <a:pPr algn="ctr"/>
                <a:r>
                  <a:rPr lang="en-US" sz="1200" i="1" dirty="0" smtClean="0">
                    <a:solidFill>
                      <a:schemeClr val="tx1">
                        <a:lumMod val="65000"/>
                        <a:lumOff val="35000"/>
                      </a:schemeClr>
                    </a:solidFill>
                    <a:latin typeface="Lato Light" panose="020F0502020204030203"/>
                    <a:cs typeface="Arial" panose="020B0604020202020204" pitchFamily="34" charset="0"/>
                  </a:rPr>
                  <a:t>“Great water and </a:t>
                </a:r>
                <a:r>
                  <a:rPr lang="en-US" sz="1200" i="1" dirty="0">
                    <a:solidFill>
                      <a:schemeClr val="tx1">
                        <a:lumMod val="65000"/>
                        <a:lumOff val="35000"/>
                      </a:schemeClr>
                    </a:solidFill>
                    <a:latin typeface="Lato Light" panose="020F0502020204030203"/>
                    <a:cs typeface="Arial" panose="020B0604020202020204" pitchFamily="34" charset="0"/>
                  </a:rPr>
                  <a:t>a</a:t>
                </a:r>
                <a:r>
                  <a:rPr lang="en-US" sz="1200" i="1" dirty="0" smtClean="0">
                    <a:solidFill>
                      <a:schemeClr val="tx1">
                        <a:lumMod val="65000"/>
                        <a:lumOff val="35000"/>
                      </a:schemeClr>
                    </a:solidFill>
                    <a:latin typeface="Lato Light" panose="020F0502020204030203"/>
                    <a:cs typeface="Arial" panose="020B0604020202020204" pitchFamily="34" charset="0"/>
                  </a:rPr>
                  <a:t>mazing turn around time for delivery!”</a:t>
                </a:r>
                <a:endParaRPr lang="en-US" sz="1200" i="1" dirty="0">
                  <a:solidFill>
                    <a:schemeClr val="tx1">
                      <a:lumMod val="65000"/>
                      <a:lumOff val="35000"/>
                    </a:schemeClr>
                  </a:solidFill>
                  <a:latin typeface="Lato Light" panose="020F0502020204030203"/>
                  <a:cs typeface="Arial" panose="020B0604020202020204" pitchFamily="34" charset="0"/>
                </a:endParaRPr>
              </a:p>
            </p:txBody>
          </p:sp>
        </p:grpSp>
        <p:grpSp>
          <p:nvGrpSpPr>
            <p:cNvPr id="20" name="Group 19"/>
            <p:cNvGrpSpPr/>
            <p:nvPr/>
          </p:nvGrpSpPr>
          <p:grpSpPr>
            <a:xfrm>
              <a:off x="1872857" y="3371568"/>
              <a:ext cx="5282040" cy="2140225"/>
              <a:chOff x="1872857" y="3371568"/>
              <a:chExt cx="5282040" cy="2140225"/>
            </a:xfrm>
          </p:grpSpPr>
          <p:grpSp>
            <p:nvGrpSpPr>
              <p:cNvPr id="21" name="Group 20"/>
              <p:cNvGrpSpPr/>
              <p:nvPr/>
            </p:nvGrpSpPr>
            <p:grpSpPr>
              <a:xfrm>
                <a:off x="4608497" y="3371568"/>
                <a:ext cx="2546400" cy="2140225"/>
                <a:chOff x="4436220" y="3622249"/>
                <a:chExt cx="2546400" cy="2140225"/>
              </a:xfrm>
            </p:grpSpPr>
            <p:grpSp>
              <p:nvGrpSpPr>
                <p:cNvPr id="27" name="Group 26"/>
                <p:cNvGrpSpPr/>
                <p:nvPr/>
              </p:nvGrpSpPr>
              <p:grpSpPr>
                <a:xfrm flipH="1">
                  <a:off x="4436220" y="3622249"/>
                  <a:ext cx="2546400" cy="2140225"/>
                  <a:chOff x="2681238" y="3028122"/>
                  <a:chExt cx="2546400" cy="2140225"/>
                </a:xfrm>
              </p:grpSpPr>
              <p:sp>
                <p:nvSpPr>
                  <p:cNvPr id="29" name="Oval Callout 28"/>
                  <p:cNvSpPr/>
                  <p:nvPr/>
                </p:nvSpPr>
                <p:spPr>
                  <a:xfrm>
                    <a:off x="2681238" y="3028122"/>
                    <a:ext cx="2546400" cy="2140225"/>
                  </a:xfrm>
                  <a:prstGeom prst="wedgeEllipseCallout">
                    <a:avLst>
                      <a:gd name="adj1" fmla="val -52121"/>
                      <a:gd name="adj2" fmla="val 50091"/>
                    </a:avLst>
                  </a:prstGeom>
                  <a:solidFill>
                    <a:srgbClr val="F66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0" name="Oval Callout 29"/>
                  <p:cNvSpPr/>
                  <p:nvPr/>
                </p:nvSpPr>
                <p:spPr>
                  <a:xfrm>
                    <a:off x="2873086" y="3028122"/>
                    <a:ext cx="2354552" cy="1978979"/>
                  </a:xfrm>
                  <a:prstGeom prst="wedgeEllipseCallout">
                    <a:avLst>
                      <a:gd name="adj1" fmla="val -52121"/>
                      <a:gd name="adj2" fmla="val 50091"/>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sp>
              <p:nvSpPr>
                <p:cNvPr id="28" name="TextBox 27"/>
                <p:cNvSpPr txBox="1"/>
                <p:nvPr/>
              </p:nvSpPr>
              <p:spPr>
                <a:xfrm>
                  <a:off x="4689003" y="4138363"/>
                  <a:ext cx="2040835" cy="794653"/>
                </a:xfrm>
                <a:prstGeom prst="rect">
                  <a:avLst/>
                </a:prstGeom>
                <a:noFill/>
              </p:spPr>
              <p:txBody>
                <a:bodyPr wrap="square" rtlCol="0">
                  <a:spAutoFit/>
                </a:bodyPr>
                <a:lstStyle/>
                <a:p>
                  <a:pPr algn="ctr"/>
                  <a:r>
                    <a:rPr lang="en-US" sz="1200" i="1" dirty="0" smtClean="0">
                      <a:solidFill>
                        <a:schemeClr val="tx1">
                          <a:lumMod val="65000"/>
                          <a:lumOff val="35000"/>
                        </a:schemeClr>
                      </a:solidFill>
                      <a:latin typeface="Lato Light" panose="020F0502020204030203"/>
                      <a:cs typeface="Arial" panose="020B0604020202020204" pitchFamily="34" charset="0"/>
                    </a:rPr>
                    <a:t>“Great Service and an excellent logistics team.”</a:t>
                  </a:r>
                  <a:endParaRPr lang="en-US" sz="1200" i="1" dirty="0">
                    <a:solidFill>
                      <a:schemeClr val="tx1">
                        <a:lumMod val="65000"/>
                        <a:lumOff val="35000"/>
                      </a:schemeClr>
                    </a:solidFill>
                    <a:latin typeface="Lato Light" panose="020F0502020204030203"/>
                    <a:cs typeface="Arial" panose="020B0604020202020204" pitchFamily="34" charset="0"/>
                  </a:endParaRPr>
                </a:p>
              </p:txBody>
            </p:sp>
          </p:grpSp>
          <p:grpSp>
            <p:nvGrpSpPr>
              <p:cNvPr id="22" name="Group 21"/>
              <p:cNvGrpSpPr/>
              <p:nvPr/>
            </p:nvGrpSpPr>
            <p:grpSpPr>
              <a:xfrm>
                <a:off x="1872857" y="3371568"/>
                <a:ext cx="2546400" cy="2140225"/>
                <a:chOff x="1872857" y="3120887"/>
                <a:chExt cx="2546400" cy="2140225"/>
              </a:xfrm>
            </p:grpSpPr>
            <p:grpSp>
              <p:nvGrpSpPr>
                <p:cNvPr id="23" name="Group 22"/>
                <p:cNvGrpSpPr/>
                <p:nvPr/>
              </p:nvGrpSpPr>
              <p:grpSpPr>
                <a:xfrm flipH="1">
                  <a:off x="1872857" y="3120887"/>
                  <a:ext cx="2546400" cy="2140225"/>
                  <a:chOff x="2681238" y="3028122"/>
                  <a:chExt cx="2546400" cy="2140225"/>
                </a:xfrm>
              </p:grpSpPr>
              <p:sp>
                <p:nvSpPr>
                  <p:cNvPr id="25" name="Oval Callout 24"/>
                  <p:cNvSpPr/>
                  <p:nvPr/>
                </p:nvSpPr>
                <p:spPr>
                  <a:xfrm>
                    <a:off x="2681238" y="3028122"/>
                    <a:ext cx="2546400" cy="2140225"/>
                  </a:xfrm>
                  <a:prstGeom prst="wedgeEllipseCallout">
                    <a:avLst>
                      <a:gd name="adj1" fmla="val -52121"/>
                      <a:gd name="adj2" fmla="val 5009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26" name="Oval Callout 25"/>
                  <p:cNvSpPr/>
                  <p:nvPr/>
                </p:nvSpPr>
                <p:spPr>
                  <a:xfrm>
                    <a:off x="2873086" y="3028122"/>
                    <a:ext cx="2354552" cy="1978979"/>
                  </a:xfrm>
                  <a:prstGeom prst="wedgeEllipseCallout">
                    <a:avLst>
                      <a:gd name="adj1" fmla="val -52121"/>
                      <a:gd name="adj2" fmla="val 50091"/>
                    </a:avLst>
                  </a:prstGeom>
                  <a:gradFill flip="none" rotWithShape="1">
                    <a:gsLst>
                      <a:gs pos="46000">
                        <a:schemeClr val="bg1"/>
                      </a:gs>
                      <a:gs pos="88000">
                        <a:schemeClr val="bg1">
                          <a:lumMod val="85000"/>
                        </a:schemeClr>
                      </a:gs>
                    </a:gsLst>
                    <a:lin ang="6000000" scaled="0"/>
                    <a:tileRect/>
                  </a:gra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grpSp>
            <p:sp>
              <p:nvSpPr>
                <p:cNvPr id="24" name="TextBox 23"/>
                <p:cNvSpPr txBox="1"/>
                <p:nvPr/>
              </p:nvSpPr>
              <p:spPr>
                <a:xfrm>
                  <a:off x="2125640" y="3766598"/>
                  <a:ext cx="2040835" cy="567609"/>
                </a:xfrm>
                <a:prstGeom prst="rect">
                  <a:avLst/>
                </a:prstGeom>
                <a:noFill/>
              </p:spPr>
              <p:txBody>
                <a:bodyPr wrap="square" rtlCol="0">
                  <a:spAutoFit/>
                </a:bodyPr>
                <a:lstStyle/>
                <a:p>
                  <a:pPr algn="ctr"/>
                  <a:r>
                    <a:rPr lang="en-US" sz="1200" i="1" dirty="0" smtClean="0">
                      <a:solidFill>
                        <a:schemeClr val="tx1">
                          <a:lumMod val="65000"/>
                          <a:lumOff val="35000"/>
                        </a:schemeClr>
                      </a:solidFill>
                      <a:latin typeface="Lato Light" panose="020F0502020204030203"/>
                      <a:cs typeface="Arial" panose="020B0604020202020204" pitchFamily="34" charset="0"/>
                    </a:rPr>
                    <a:t>“Alkaline water is the way to go!”</a:t>
                  </a:r>
                  <a:endParaRPr lang="en-US" sz="1200" i="1" dirty="0">
                    <a:solidFill>
                      <a:schemeClr val="tx1">
                        <a:lumMod val="65000"/>
                        <a:lumOff val="35000"/>
                      </a:schemeClr>
                    </a:solidFill>
                    <a:latin typeface="Lato Light" panose="020F0502020204030203"/>
                    <a:cs typeface="Arial" panose="020B0604020202020204" pitchFamily="34" charset="0"/>
                  </a:endParaRPr>
                </a:p>
              </p:txBody>
            </p:sp>
          </p:grpSp>
        </p:grpSp>
      </p:grpSp>
    </p:spTree>
    <p:extLst>
      <p:ext uri="{BB962C8B-B14F-4D97-AF65-F5344CB8AC3E}">
        <p14:creationId xmlns="" xmlns:p14="http://schemas.microsoft.com/office/powerpoint/2010/main" val="1144083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517525"/>
            <a:ext cx="2209800" cy="307777"/>
          </a:xfrm>
        </p:spPr>
        <p:txBody>
          <a:bodyPr/>
          <a:lstStyle/>
          <a:p>
            <a:r>
              <a:rPr lang="en-US" sz="2000" kern="1200" dirty="0" smtClean="0">
                <a:solidFill>
                  <a:srgbClr val="D25E9A"/>
                </a:solidFill>
                <a:latin typeface="Lato Light" panose="020F0502020204030203"/>
                <a:ea typeface="Lato Medium" panose="020F0502020204030203" pitchFamily="34" charset="0"/>
                <a:cs typeface="Lato Medium" panose="020F0502020204030203" pitchFamily="34" charset="0"/>
              </a:rPr>
              <a:t>CLIENT PORTFOLIO</a:t>
            </a:r>
            <a:endParaRPr lang="en-US" sz="2000" kern="1200" dirty="0">
              <a:solidFill>
                <a:srgbClr val="D25E9A"/>
              </a:solidFill>
              <a:latin typeface="Lato Light" panose="020F0502020204030203"/>
              <a:ea typeface="Lato Medium" panose="020F0502020204030203" pitchFamily="34" charset="0"/>
              <a:cs typeface="Lato Medium" panose="020F0502020204030203" pitchFamily="34" charset="0"/>
            </a:endParaRPr>
          </a:p>
        </p:txBody>
      </p:sp>
      <p:cxnSp>
        <p:nvCxnSpPr>
          <p:cNvPr id="4" name="Straight Connector 3"/>
          <p:cNvCxnSpPr/>
          <p:nvPr/>
        </p:nvCxnSpPr>
        <p:spPr>
          <a:xfrm>
            <a:off x="304800" y="441325"/>
            <a:ext cx="1981200" cy="0"/>
          </a:xfrm>
          <a:prstGeom prst="line">
            <a:avLst/>
          </a:prstGeom>
          <a:ln/>
        </p:spPr>
        <p:style>
          <a:lnRef idx="3">
            <a:schemeClr val="accent1"/>
          </a:lnRef>
          <a:fillRef idx="0">
            <a:schemeClr val="accent1"/>
          </a:fillRef>
          <a:effectRef idx="2">
            <a:schemeClr val="accent1"/>
          </a:effectRef>
          <a:fontRef idx="minor">
            <a:schemeClr val="tx1"/>
          </a:fontRef>
        </p:style>
      </p:cxnSp>
      <p:pic>
        <p:nvPicPr>
          <p:cNvPr id="9" name="Picture 2" descr="D:\проекты\upwork\ashish bhandari\Безымянный-3.e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91400" y="4784725"/>
            <a:ext cx="1614035" cy="218596"/>
          </a:xfrm>
          <a:prstGeom prst="rect">
            <a:avLst/>
          </a:prstGeom>
          <a:noFill/>
          <a:extLst>
            <a:ext uri="{909E8E84-426E-40DD-AFC4-6F175D3DCCD1}">
              <a14:hiddenFill xmlns="" xmlns:a14="http://schemas.microsoft.com/office/drawing/2010/main">
                <a:solidFill>
                  <a:srgbClr val="FFFFFF"/>
                </a:solidFill>
              </a14:hiddenFill>
            </a:ext>
          </a:extLst>
        </p:spPr>
      </p:pic>
      <p:pic>
        <p:nvPicPr>
          <p:cNvPr id="3074" name="Picture 2" descr="Image result for majid al futtaim"/>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4505" y="1127125"/>
            <a:ext cx="1295400" cy="254478"/>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Image result for hilton icon"/>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18821" y="887484"/>
            <a:ext cx="762000" cy="76200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p:cNvPicPr>
            <a:picLocks noChangeAspect="1"/>
          </p:cNvPicPr>
          <p:nvPr/>
        </p:nvPicPr>
        <p:blipFill>
          <a:blip r:embed="rId5" cstate="print"/>
          <a:stretch>
            <a:fillRect/>
          </a:stretch>
        </p:blipFill>
        <p:spPr>
          <a:xfrm>
            <a:off x="3739596" y="879406"/>
            <a:ext cx="1295400" cy="719883"/>
          </a:xfrm>
          <a:prstGeom prst="rect">
            <a:avLst/>
          </a:prstGeom>
        </p:spPr>
      </p:pic>
      <p:pic>
        <p:nvPicPr>
          <p:cNvPr id="3080" name="Picture 8" descr="Image result for jw marriott marquis dubai logo"/>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18463" y="822591"/>
            <a:ext cx="838200" cy="838200"/>
          </a:xfrm>
          <a:prstGeom prst="rect">
            <a:avLst/>
          </a:prstGeom>
          <a:noFill/>
          <a:extLst>
            <a:ext uri="{909E8E84-426E-40DD-AFC4-6F175D3DCCD1}">
              <a14:hiddenFill xmlns="" xmlns:a14="http://schemas.microsoft.com/office/drawing/2010/main">
                <a:solidFill>
                  <a:srgbClr val="FFFFFF"/>
                </a:solidFill>
              </a14:hiddenFill>
            </a:ext>
          </a:extLst>
        </p:spPr>
      </p:pic>
      <p:pic>
        <p:nvPicPr>
          <p:cNvPr id="3084" name="Picture 12" descr="Image result for vfs logo"/>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934200" y="1010500"/>
            <a:ext cx="1363523" cy="462383"/>
          </a:xfrm>
          <a:prstGeom prst="rect">
            <a:avLst/>
          </a:prstGeom>
          <a:noFill/>
          <a:extLst>
            <a:ext uri="{909E8E84-426E-40DD-AFC4-6F175D3DCCD1}">
              <a14:hiddenFill xmlns="" xmlns:a14="http://schemas.microsoft.com/office/drawing/2010/main">
                <a:solidFill>
                  <a:srgbClr val="FFFFFF"/>
                </a:solidFill>
              </a14:hiddenFill>
            </a:ext>
          </a:extLst>
        </p:spPr>
      </p:pic>
      <p:pic>
        <p:nvPicPr>
          <p:cNvPr id="3086" name="Picture 14" descr="Image result for fab tech dubai"/>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98108" y="2042665"/>
            <a:ext cx="1329214" cy="301289"/>
          </a:xfrm>
          <a:prstGeom prst="rect">
            <a:avLst/>
          </a:prstGeom>
          <a:noFill/>
          <a:extLst>
            <a:ext uri="{909E8E84-426E-40DD-AFC4-6F175D3DCCD1}">
              <a14:hiddenFill xmlns="" xmlns:a14="http://schemas.microsoft.com/office/drawing/2010/main">
                <a:solidFill>
                  <a:srgbClr val="FFFFFF"/>
                </a:solidFill>
              </a14:hiddenFill>
            </a:ext>
          </a:extLst>
        </p:spPr>
      </p:pic>
      <p:pic>
        <p:nvPicPr>
          <p:cNvPr id="3092" name="Picture 20" descr="Image result for fairmont the palm logo"/>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035441" y="1738702"/>
            <a:ext cx="909217" cy="909217"/>
          </a:xfrm>
          <a:prstGeom prst="rect">
            <a:avLst/>
          </a:prstGeom>
          <a:noFill/>
          <a:extLst>
            <a:ext uri="{909E8E84-426E-40DD-AFC4-6F175D3DCCD1}">
              <a14:hiddenFill xmlns="" xmlns:a14="http://schemas.microsoft.com/office/drawing/2010/main">
                <a:solidFill>
                  <a:srgbClr val="FFFFFF"/>
                </a:solidFill>
              </a14:hiddenFill>
            </a:ext>
          </a:extLst>
        </p:spPr>
      </p:pic>
      <p:pic>
        <p:nvPicPr>
          <p:cNvPr id="3094" name="Picture 22" descr="Image result for nando's logo"/>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980821" y="1820278"/>
            <a:ext cx="2010271" cy="523676"/>
          </a:xfrm>
          <a:prstGeom prst="rect">
            <a:avLst/>
          </a:prstGeom>
          <a:noFill/>
          <a:extLst>
            <a:ext uri="{909E8E84-426E-40DD-AFC4-6F175D3DCCD1}">
              <a14:hiddenFill xmlns="" xmlns:a14="http://schemas.microsoft.com/office/drawing/2010/main">
                <a:solidFill>
                  <a:srgbClr val="FFFFFF"/>
                </a:solidFill>
              </a14:hiddenFill>
            </a:ext>
          </a:extLst>
        </p:spPr>
      </p:pic>
      <p:pic>
        <p:nvPicPr>
          <p:cNvPr id="3096" name="Picture 24" descr="Image result for just falafel logo"/>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366391" y="1633609"/>
            <a:ext cx="826473" cy="696993"/>
          </a:xfrm>
          <a:prstGeom prst="rect">
            <a:avLst/>
          </a:prstGeom>
          <a:noFill/>
          <a:extLst>
            <a:ext uri="{909E8E84-426E-40DD-AFC4-6F175D3DCCD1}">
              <a14:hiddenFill xmlns="" xmlns:a14="http://schemas.microsoft.com/office/drawing/2010/main">
                <a:solidFill>
                  <a:srgbClr val="FFFFFF"/>
                </a:solidFill>
              </a14:hiddenFill>
            </a:ext>
          </a:extLst>
        </p:spPr>
      </p:pic>
      <p:pic>
        <p:nvPicPr>
          <p:cNvPr id="3098" name="Picture 26" descr="Image result for spinneys central"/>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177117" y="2727325"/>
            <a:ext cx="1463120" cy="665054"/>
          </a:xfrm>
          <a:prstGeom prst="rect">
            <a:avLst/>
          </a:prstGeom>
          <a:noFill/>
          <a:extLst>
            <a:ext uri="{909E8E84-426E-40DD-AFC4-6F175D3DCCD1}">
              <a14:hiddenFill xmlns="" xmlns:a14="http://schemas.microsoft.com/office/drawing/2010/main">
                <a:solidFill>
                  <a:srgbClr val="FFFFFF"/>
                </a:solidFill>
              </a14:hiddenFill>
            </a:ext>
          </a:extLst>
        </p:spPr>
      </p:pic>
      <p:pic>
        <p:nvPicPr>
          <p:cNvPr id="3100" name="Picture 28" descr="Image result for pavilion foods dubai logo"/>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903412" y="2666915"/>
            <a:ext cx="1222375" cy="836563"/>
          </a:xfrm>
          <a:prstGeom prst="rect">
            <a:avLst/>
          </a:prstGeom>
          <a:noFill/>
          <a:extLst>
            <a:ext uri="{909E8E84-426E-40DD-AFC4-6F175D3DCCD1}">
              <a14:hiddenFill xmlns="" xmlns:a14="http://schemas.microsoft.com/office/drawing/2010/main">
                <a:solidFill>
                  <a:srgbClr val="FFFFFF"/>
                </a:solidFill>
              </a14:hiddenFill>
            </a:ext>
          </a:extLst>
        </p:spPr>
      </p:pic>
      <p:pic>
        <p:nvPicPr>
          <p:cNvPr id="3106" name="Picture 34" descr="fit fresh"/>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2218821" y="3826439"/>
            <a:ext cx="657010" cy="657010"/>
          </a:xfrm>
          <a:prstGeom prst="rect">
            <a:avLst/>
          </a:prstGeom>
          <a:noFill/>
          <a:extLst>
            <a:ext uri="{909E8E84-426E-40DD-AFC4-6F175D3DCCD1}">
              <a14:hiddenFill xmlns="" xmlns:a14="http://schemas.microsoft.com/office/drawing/2010/main">
                <a:solidFill>
                  <a:srgbClr val="FFFFFF"/>
                </a:solidFill>
              </a14:hiddenFill>
            </a:ext>
          </a:extLst>
        </p:spPr>
      </p:pic>
      <p:pic>
        <p:nvPicPr>
          <p:cNvPr id="3108" name="Picture 36" descr="Image result for hakan agro"/>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4879972" y="3984089"/>
            <a:ext cx="1715181" cy="455595"/>
          </a:xfrm>
          <a:prstGeom prst="rect">
            <a:avLst/>
          </a:prstGeom>
          <a:noFill/>
          <a:extLst>
            <a:ext uri="{909E8E84-426E-40DD-AFC4-6F175D3DCCD1}">
              <a14:hiddenFill xmlns="" xmlns:a14="http://schemas.microsoft.com/office/drawing/2010/main">
                <a:solidFill>
                  <a:srgbClr val="FFFFFF"/>
                </a:solidFill>
              </a14:hiddenFill>
            </a:ext>
          </a:extLst>
        </p:spPr>
      </p:pic>
      <p:pic>
        <p:nvPicPr>
          <p:cNvPr id="3110" name="Picture 38" descr="Image result for rsa logistics dubai"/>
          <p:cNvPicPr>
            <a:picLocks noChangeAspect="1" noChangeArrowheads="1"/>
          </p:cNvPicPr>
          <p:nvPr/>
        </p:nvPicPr>
        <p:blipFill>
          <a:blip r:embed="rId16">
            <a:extLst>
              <a:ext uri="{28A0092B-C50C-407E-A947-70E740481C1C}">
                <a14:useLocalDpi xmlns="" xmlns:a14="http://schemas.microsoft.com/office/drawing/2010/main" val="0"/>
              </a:ext>
            </a:extLst>
          </a:blip>
          <a:srcRect/>
          <a:stretch>
            <a:fillRect/>
          </a:stretch>
        </p:blipFill>
        <p:spPr bwMode="auto">
          <a:xfrm>
            <a:off x="5048614" y="2750232"/>
            <a:ext cx="1520825" cy="618469"/>
          </a:xfrm>
          <a:prstGeom prst="rect">
            <a:avLst/>
          </a:prstGeom>
          <a:noFill/>
          <a:extLst>
            <a:ext uri="{909E8E84-426E-40DD-AFC4-6F175D3DCCD1}">
              <a14:hiddenFill xmlns="" xmlns:a14="http://schemas.microsoft.com/office/drawing/2010/main">
                <a:solidFill>
                  <a:srgbClr val="FFFFFF"/>
                </a:solidFill>
              </a14:hiddenFill>
            </a:ext>
          </a:extLst>
        </p:spPr>
      </p:pic>
      <p:pic>
        <p:nvPicPr>
          <p:cNvPr id="3112" name="Picture 40" descr="Image result for the rivoli group"/>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3690334" y="2750232"/>
            <a:ext cx="669925" cy="669925"/>
          </a:xfrm>
          <a:prstGeom prst="rect">
            <a:avLst/>
          </a:prstGeom>
          <a:noFill/>
          <a:extLst>
            <a:ext uri="{909E8E84-426E-40DD-AFC4-6F175D3DCCD1}">
              <a14:hiddenFill xmlns="" xmlns:a14="http://schemas.microsoft.com/office/drawing/2010/main">
                <a:solidFill>
                  <a:srgbClr val="FFFFFF"/>
                </a:solidFill>
              </a14:hiddenFill>
            </a:ext>
          </a:extLst>
        </p:spPr>
      </p:pic>
      <p:pic>
        <p:nvPicPr>
          <p:cNvPr id="3116" name="Picture 44" descr="Image result for savoy group hotels"/>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7007684" y="2493056"/>
            <a:ext cx="1184275" cy="1184275"/>
          </a:xfrm>
          <a:prstGeom prst="rect">
            <a:avLst/>
          </a:prstGeom>
          <a:noFill/>
          <a:extLst>
            <a:ext uri="{909E8E84-426E-40DD-AFC4-6F175D3DCCD1}">
              <a14:hiddenFill xmlns="" xmlns:a14="http://schemas.microsoft.com/office/drawing/2010/main">
                <a:solidFill>
                  <a:srgbClr val="FFFFFF"/>
                </a:solidFill>
              </a14:hiddenFill>
            </a:ext>
          </a:extLst>
        </p:spPr>
      </p:pic>
      <p:pic>
        <p:nvPicPr>
          <p:cNvPr id="3118" name="Picture 46" descr="Image result for giordano fashions logo"/>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6998737" y="1567314"/>
            <a:ext cx="1029603" cy="1029603"/>
          </a:xfrm>
          <a:prstGeom prst="rect">
            <a:avLst/>
          </a:prstGeom>
          <a:noFill/>
          <a:extLst>
            <a:ext uri="{909E8E84-426E-40DD-AFC4-6F175D3DCCD1}">
              <a14:hiddenFill xmlns="" xmlns:a14="http://schemas.microsoft.com/office/drawing/2010/main">
                <a:solidFill>
                  <a:srgbClr val="FFFFFF"/>
                </a:solidFill>
              </a14:hiddenFill>
            </a:ext>
          </a:extLst>
        </p:spPr>
      </p:pic>
      <p:pic>
        <p:nvPicPr>
          <p:cNvPr id="3122" name="Picture 50" descr="Image result for MMA Fitness center logo"/>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7226114" y="3769474"/>
            <a:ext cx="802226" cy="802226"/>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AutoShape 58" descr="Image result for howard johnson logo"/>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132" name="Picture 60" descr="Image result for howard johnson logo"/>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195045" y="3843197"/>
            <a:ext cx="1445192" cy="441461"/>
          </a:xfrm>
          <a:prstGeom prst="rect">
            <a:avLst/>
          </a:prstGeom>
          <a:noFill/>
          <a:extLst>
            <a:ext uri="{909E8E84-426E-40DD-AFC4-6F175D3DCCD1}">
              <a14:hiddenFill xmlns="" xmlns:a14="http://schemas.microsoft.com/office/drawing/2010/main">
                <a:solidFill>
                  <a:srgbClr val="FFFFFF"/>
                </a:solidFill>
              </a14:hiddenFill>
            </a:ext>
          </a:extLst>
        </p:spPr>
      </p:pic>
      <p:pic>
        <p:nvPicPr>
          <p:cNvPr id="3134" name="Picture 62" descr="Image result for orchid hotel dubai logo"/>
          <p:cNvPicPr>
            <a:picLocks noChangeAspect="1" noChangeArrowheads="1"/>
          </p:cNvPicPr>
          <p:nvPr/>
        </p:nvPicPr>
        <p:blipFill>
          <a:blip r:embed="rId22">
            <a:extLst>
              <a:ext uri="{28A0092B-C50C-407E-A947-70E740481C1C}">
                <a14:useLocalDpi xmlns="" xmlns:a14="http://schemas.microsoft.com/office/drawing/2010/main" val="0"/>
              </a:ext>
            </a:extLst>
          </a:blip>
          <a:srcRect/>
          <a:stretch>
            <a:fillRect/>
          </a:stretch>
        </p:blipFill>
        <p:spPr bwMode="auto">
          <a:xfrm>
            <a:off x="3370692" y="3826435"/>
            <a:ext cx="1193800" cy="7150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3515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483</TotalTime>
  <Words>579</Words>
  <Application>Microsoft Office PowerPoint</Application>
  <PresentationFormat>Custom</PresentationFormat>
  <Paragraphs>69</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A HEALTHY FUTURE FOR ALL</vt:lpstr>
      <vt:lpstr>VISION, MISSION AND CORE VALUES</vt:lpstr>
      <vt:lpstr>WHY AQUAPLUS?</vt:lpstr>
      <vt:lpstr>WHAT IS BPA FREE PACKAGING  AND ALKALINE WATER?</vt:lpstr>
      <vt:lpstr>BENEFITS OF AQUAPLUS ALKALINE WATER</vt:lpstr>
      <vt:lpstr>PRODUCT OFFERING AND PRICING</vt:lpstr>
      <vt:lpstr>TESTIMONIALS</vt:lpstr>
      <vt:lpstr>CLIENT PORTFOLIO</vt:lpstr>
      <vt:lpstr>CERTIFICATIONS</vt:lpstr>
      <vt:lpstr>AQUAPLUS – YOUR PREFERRED CHOICE</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Aquaplus_v4</dc:title>
  <dc:creator>User</dc:creator>
  <cp:lastModifiedBy>User</cp:lastModifiedBy>
  <cp:revision>91</cp:revision>
  <dcterms:created xsi:type="dcterms:W3CDTF">2018-06-19T08:15:57Z</dcterms:created>
  <dcterms:modified xsi:type="dcterms:W3CDTF">2018-07-10T07:02:25Z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2018-06-19T00:00:00Z</vt:filetime>
  </property>
  <property fmtid="{D5CDD505-2E9C-101B-9397-08002B2CF9AE}" pid="3" name="Creator">
    <vt:lpwstr>Adobe Illustrator CS6 (Windows)</vt:lpwstr>
  </property>
  <property fmtid="{D5CDD505-2E9C-101B-9397-08002B2CF9AE}" pid="4" name="LastSaved">
    <vt:filetime>2018-06-19T00:00:00Z</vt:filetime>
  </property>
</Properties>
</file>